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04" autoAdjust="0"/>
    <p:restoredTop sz="95731" autoAdjust="0"/>
  </p:normalViewPr>
  <p:slideViewPr>
    <p:cSldViewPr snapToGrid="0">
      <p:cViewPr varScale="1">
        <p:scale>
          <a:sx n="108" d="100"/>
          <a:sy n="108" d="100"/>
        </p:scale>
        <p:origin x="8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A90EE-3FA2-4261-A3C7-349A1931308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843C4-3D8C-4406-8406-1AC85B50C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4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843C4-3D8C-4406-8406-1AC85B50C6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41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843C4-3D8C-4406-8406-1AC85B50C6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1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843C4-3D8C-4406-8406-1AC85B50C6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3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843C4-3D8C-4406-8406-1AC85B50C6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40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843C4-3D8C-4406-8406-1AC85B50C6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68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843C4-3D8C-4406-8406-1AC85B50C6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3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FF93-7E99-94AC-B5EB-D74BFBA4F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EFC71-BDA9-0CFB-2223-DA4295834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0DDC4-D8BB-E701-6A71-98EECAC3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219F7-50B0-ED02-7FE9-76C9567B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85935-81C2-884C-71AC-6B513784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6594-F753-B77C-6918-547B235E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A5F77-50BC-F9FF-E7DE-ABDFA1AB3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1E85D-59A5-9855-90A9-70C9ED791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FD07E-93BD-EC9F-2D82-17D99EBF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BA937-E053-0101-728A-D6DBC56C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9FE04-02F1-7DED-B826-61CB61C56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77609-3FAC-FB44-F347-03508CAB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DB01A-1370-51B6-CFCF-CA9B1C8F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5B42-7DEF-2E03-65CF-980D7C34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AC09D-8C69-FAA9-C936-9CA96F46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6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10BA-99C9-5C3E-066B-E22D2A4B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08C2-3AEC-1294-F670-3920E8C1E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8A8EA-4199-0ED0-0B05-9730BBB1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5D07-8AFA-A3EB-C0B0-2966B37E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F27B3-18CE-1CBE-7E99-D2BCA6FB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4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6CA4-43D6-1EF6-C1F3-7442FA5A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E709-425F-879F-4743-73D35A230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AEC24-E974-11C8-6AF9-E2A6D7DF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9EC3B-5613-8900-9B6B-A411FDFA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8E273-042C-6086-4781-89FA8BC3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0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7D5C-4142-5608-241D-45A1B6BC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47031-732C-DD5B-8FB2-4E065D143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D8AC3-037D-626A-A909-E22251097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D19B3-ED76-51EF-5BF2-EA92FA0C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036C4-B36C-B111-BFA5-62F622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7B195-9271-B3BE-5D63-53C476FA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B4B4-4EFB-81B0-98DD-984095E3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0F65F-B5B2-DE37-D5C1-118B8F86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DE970-17AC-A8F5-D18C-69A8C93DA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7BECE-0CD9-B72B-9009-5A1164145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27915-DE57-7070-2475-339484671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FB030-0B3E-681D-648E-861A67AB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2CCE0-0C9A-D54C-7BE7-CFBF439B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E403F-B0E6-63A8-36E1-AF352F82F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DE8C-7055-3F9F-EC7F-E228A67C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FF4FC-E3A3-8877-BF0F-147CA89D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CCBE2-705D-31FE-C3E0-2213577F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15110-541A-7BF1-AE36-0CFD1AB6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5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1B87F-ADC8-77A9-27B1-E2000FD9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16DCE-EAC9-2436-267A-66A61A5F7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256E4-80DB-99D5-8376-C90E8E27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3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AFD41-6E75-534E-CBE4-105E955A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07E2-4FA9-539C-B1F9-471443383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FBA3C-3BB2-2DA4-89BA-39C5E3501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8D026-7634-E859-068E-BF765E67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35C6-21D9-0AC5-2ED3-83631CC6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6449F-4B63-B605-E496-B41B04D8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1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9615-873F-681E-B7CC-CD7DCDD5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AC71-CE7D-4A43-837B-46A5B463B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CABB5-4370-1A70-4CEC-306CCA5B2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A7FC0-13E5-D9CE-E56E-2B04C8A4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0C6B3-CAF7-D739-3C0D-9C8615E3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99F4C-E525-F927-1273-BC6D7A2C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4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A95BC-DE63-37F4-E518-C3DB9403B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1497E-0924-E98D-573C-B66EFB141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43B07-4A95-3638-4707-92FBA393C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D5280-EC98-48CA-8D67-032320316D25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61FB6-6911-357E-6BEF-08EEADABF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88597-5D79-F387-EC82-E3A44D68C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43714-F8B1-402F-ADBA-0C53543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3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1.png"/><Relationship Id="rId3" Type="http://schemas.openxmlformats.org/officeDocument/2006/relationships/image" Target="../media/image92.png"/><Relationship Id="rId7" Type="http://schemas.openxmlformats.org/officeDocument/2006/relationships/image" Target="../media/image880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890.png"/><Relationship Id="rId1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FD39-BE0D-2BC1-5225-B0C288DA7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460" y="1122363"/>
            <a:ext cx="11298540" cy="23876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+mn-lt"/>
                <a:ea typeface="+mn-ea"/>
                <a:cs typeface="+mn-ea"/>
                <a:sym typeface="+mn-lt"/>
              </a:rPr>
              <a:t>GPT-Sentinel: Distinguishing Human and ChatGPT Generated Content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0DEE8-C960-6311-A0F4-5F3EF725B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460" y="3671839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cs typeface="+mn-ea"/>
                <a:sym typeface="+mn-lt"/>
              </a:rPr>
              <a:t>Yutian Chen, Hao Kang, </a:t>
            </a:r>
            <a:r>
              <a:rPr lang="en-US" dirty="0" err="1">
                <a:cs typeface="+mn-ea"/>
                <a:sym typeface="+mn-lt"/>
              </a:rPr>
              <a:t>Yiyan</a:t>
            </a:r>
            <a:r>
              <a:rPr lang="en-US" dirty="0">
                <a:cs typeface="+mn-ea"/>
                <a:sym typeface="+mn-lt"/>
              </a:rPr>
              <a:t> </a:t>
            </a:r>
            <a:r>
              <a:rPr lang="en-US" dirty="0" err="1">
                <a:cs typeface="+mn-ea"/>
                <a:sym typeface="+mn-lt"/>
              </a:rPr>
              <a:t>Zhai</a:t>
            </a:r>
            <a:endParaRPr lang="en-US" dirty="0">
              <a:cs typeface="+mn-ea"/>
              <a:sym typeface="+mn-lt"/>
            </a:endParaRPr>
          </a:p>
        </p:txBody>
      </p:sp>
      <p:pic>
        <p:nvPicPr>
          <p:cNvPr id="12" name="Picture 11" descr="A picture containing indoor, red, bed, clothing&#10;&#10;Description automatically generated">
            <a:extLst>
              <a:ext uri="{FF2B5EF4-FFF2-40B4-BE49-F238E27FC236}">
                <a16:creationId xmlns:a16="http://schemas.microsoft.com/office/drawing/2014/main" id="{53701D56-F0FF-2278-4EAE-85D418C4A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27"/>
          <a:stretch/>
        </p:blipFill>
        <p:spPr>
          <a:xfrm>
            <a:off x="0" y="0"/>
            <a:ext cx="539931" cy="685799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3E8BE90-44A8-D882-DFDF-C6815A130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4453" y="5533332"/>
            <a:ext cx="1761676" cy="11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D677-F061-662F-76A2-30C1C9F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32EBB-58AE-8E86-7EC8-93F3BDD46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cs typeface="+mn-ea"/>
                <a:sym typeface="+mn-lt"/>
              </a:rPr>
              <a:t>We collect and published a high-quality rephrasing data set with gpt-3.5-turbo called </a:t>
            </a:r>
            <a:r>
              <a:rPr lang="en-US" i="1" dirty="0">
                <a:cs typeface="+mn-ea"/>
                <a:sym typeface="+mn-lt"/>
              </a:rPr>
              <a:t>OpenGPTText</a:t>
            </a:r>
            <a:r>
              <a:rPr lang="en-US" dirty="0">
                <a:cs typeface="+mn-ea"/>
                <a:sym typeface="+mn-lt"/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>
                <a:cs typeface="+mn-ea"/>
                <a:sym typeface="+mn-lt"/>
              </a:rPr>
              <a:t>We design, implement and trained two architectures for text classification using BERT and T5 as backbone, respectively.</a:t>
            </a:r>
          </a:p>
          <a:p>
            <a:pPr marL="514350" indent="-514350">
              <a:buAutoNum type="arabicPeriod"/>
            </a:pPr>
            <a:r>
              <a:rPr lang="en-US" dirty="0">
                <a:cs typeface="+mn-ea"/>
                <a:sym typeface="+mn-lt"/>
              </a:rPr>
              <a:t>The model shows State Of The Art (SOTA) performance on test data set, reaching accuracy of 98%+.</a:t>
            </a:r>
          </a:p>
          <a:p>
            <a:pPr marL="514350" indent="-514350">
              <a:buAutoNum type="arabicPeriod"/>
            </a:pPr>
            <a:r>
              <a:rPr lang="en-US" dirty="0">
                <a:cs typeface="+mn-ea"/>
                <a:sym typeface="+mn-lt"/>
              </a:rPr>
              <a:t>Interpretability study show that the model can extract features related with Human/Generated text.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0B7944-D22E-D4DD-9B8C-A236BC3B5771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D677-F061-662F-76A2-30C1C9F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132EBB-58AE-8E86-7EC8-93F3BDD46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327"/>
                <a:ext cx="6565287" cy="46256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cs typeface="+mn-ea"/>
                    <a:sym typeface="+mn-lt"/>
                  </a:rPr>
                  <a:t>There is an increasing need to distinguish text generated by large language models (LLMs) such as ChatGPT from human written text.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+mn-ea"/>
                    <a:sym typeface="+mn-lt"/>
                  </a:rPr>
                  <a:t>Existing work (ZeroGPT, etc.) doesn’t work well!</a:t>
                </a:r>
              </a:p>
              <a:p>
                <a:pPr marL="0" indent="0">
                  <a:buNone/>
                </a:pPr>
                <a:endParaRPr lang="en-US" sz="2400" dirty="0">
                  <a:cs typeface="+mn-ea"/>
                  <a:sym typeface="+mn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+mn-ea"/>
                    <a:sym typeface="+mn-lt"/>
                  </a:rPr>
                  <a:t>We consider this problem as a binary classification problem. Given a text 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𝑇</m:t>
                    </m:r>
                  </m:oMath>
                </a14:m>
                <a:r>
                  <a:rPr lang="en-US" sz="2400" dirty="0">
                    <a:cs typeface="+mn-ea"/>
                    <a:sym typeface="+mn-lt"/>
                  </a:rPr>
                  <a:t>, train a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h</m:t>
                    </m:r>
                  </m:oMath>
                </a14:m>
                <a:r>
                  <a:rPr lang="en-US" sz="2400" dirty="0">
                    <a:cs typeface="+mn-ea"/>
                    <a:sym typeface="+mn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400" dirty="0">
                    <a:cs typeface="+mn-ea"/>
                    <a:sym typeface="+mn-lt"/>
                  </a:rPr>
                  <a:t> predicts the probability this text is generated by ChatGPT.</a:t>
                </a:r>
              </a:p>
              <a:p>
                <a:pPr marL="0" indent="0">
                  <a:buNone/>
                </a:pPr>
                <a:endParaRPr lang="en-US" sz="2400" dirty="0">
                  <a:cs typeface="+mn-ea"/>
                  <a:sym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ChatGPT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Human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132EBB-58AE-8E86-7EC8-93F3BDD46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327"/>
                <a:ext cx="6565287" cy="4625636"/>
              </a:xfrm>
              <a:blipFill>
                <a:blip r:embed="rId2"/>
                <a:stretch>
                  <a:fillRect l="-1487" t="-1845" r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0B9F1C4-B7B6-2426-F643-2111B4C3ED96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99012-DF4A-B00C-B2EB-5DABDC16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062" y="3040332"/>
            <a:ext cx="4241486" cy="3632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12489-3454-AA50-095E-749512E9E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035" y="536707"/>
            <a:ext cx="4212937" cy="229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1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D677-F061-662F-76A2-30C1C9F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Dataset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32EBB-58AE-8E86-7EC8-93F3BDD46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+mn-ea"/>
                <a:sym typeface="+mn-lt"/>
              </a:rPr>
              <a:t>We collected the data set </a:t>
            </a:r>
            <a:r>
              <a:rPr lang="en-US" i="1" dirty="0">
                <a:cs typeface="+mn-ea"/>
                <a:sym typeface="+mn-lt"/>
              </a:rPr>
              <a:t>OpenGPTText </a:t>
            </a:r>
            <a:r>
              <a:rPr lang="en-US" dirty="0">
                <a:cs typeface="+mn-ea"/>
                <a:sym typeface="+mn-lt"/>
              </a:rPr>
              <a:t>- a high-quality data set containing around 30,000 rephrased samples based on </a:t>
            </a:r>
            <a:r>
              <a:rPr lang="en-US" i="1" dirty="0">
                <a:cs typeface="+mn-ea"/>
                <a:sym typeface="+mn-lt"/>
              </a:rPr>
              <a:t>OpenWebText</a:t>
            </a:r>
            <a:r>
              <a:rPr lang="en-US" dirty="0">
                <a:cs typeface="+mn-ea"/>
                <a:sym typeface="+mn-lt"/>
              </a:rPr>
              <a:t>.</a:t>
            </a:r>
          </a:p>
          <a:p>
            <a:pPr marL="0" indent="0">
              <a:buNone/>
            </a:pPr>
            <a:endParaRPr lang="en-US" dirty="0"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dirty="0">
                <a:cs typeface="+mn-ea"/>
                <a:sym typeface="+mn-lt"/>
              </a:rPr>
              <a:t>With unique identifier (UID) corresponding every rephrased text with original corpus.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99D2A1-E0E7-7721-DC76-89C2A9B86B1B}"/>
              </a:ext>
            </a:extLst>
          </p:cNvPr>
          <p:cNvGrpSpPr/>
          <p:nvPr/>
        </p:nvGrpSpPr>
        <p:grpSpPr>
          <a:xfrm>
            <a:off x="332138" y="4838694"/>
            <a:ext cx="1579259" cy="1130476"/>
            <a:chOff x="2167913" y="4779662"/>
            <a:chExt cx="1579259" cy="1130476"/>
          </a:xfrm>
        </p:grpSpPr>
        <p:pic>
          <p:nvPicPr>
            <p:cNvPr id="5" name="Graphic 4" descr="Open folder outline">
              <a:extLst>
                <a:ext uri="{FF2B5EF4-FFF2-40B4-BE49-F238E27FC236}">
                  <a16:creationId xmlns:a16="http://schemas.microsoft.com/office/drawing/2014/main" id="{FF264667-6225-330B-AF74-26416C8EC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08830" y="4779662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EDF7B2-F877-F32E-4C04-C846F680FDA6}"/>
                </a:ext>
              </a:extLst>
            </p:cNvPr>
            <p:cNvSpPr txBox="1"/>
            <p:nvPr/>
          </p:nvSpPr>
          <p:spPr>
            <a:xfrm>
              <a:off x="2167913" y="5540806"/>
              <a:ext cx="1579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cs typeface="+mn-ea"/>
                  <a:sym typeface="+mn-lt"/>
                </a:rPr>
                <a:t>OpenWebText</a:t>
              </a:r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9BA5FA-9DFD-BF4E-9F69-D6CD3951DEB7}"/>
              </a:ext>
            </a:extLst>
          </p:cNvPr>
          <p:cNvGrpSpPr/>
          <p:nvPr/>
        </p:nvGrpSpPr>
        <p:grpSpPr>
          <a:xfrm>
            <a:off x="9936821" y="4838694"/>
            <a:ext cx="1579259" cy="1116517"/>
            <a:chOff x="7905603" y="4771515"/>
            <a:chExt cx="1579259" cy="1116517"/>
          </a:xfrm>
        </p:grpSpPr>
        <p:pic>
          <p:nvPicPr>
            <p:cNvPr id="6" name="Graphic 5" descr="Open folder outline">
              <a:extLst>
                <a:ext uri="{FF2B5EF4-FFF2-40B4-BE49-F238E27FC236}">
                  <a16:creationId xmlns:a16="http://schemas.microsoft.com/office/drawing/2014/main" id="{08C8A0E7-AEA3-339E-E21C-C66EB2C4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27855" y="4771515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139704-26E4-FC8C-3DC0-49F615C1BF89}"/>
                </a:ext>
              </a:extLst>
            </p:cNvPr>
            <p:cNvSpPr txBox="1"/>
            <p:nvPr/>
          </p:nvSpPr>
          <p:spPr>
            <a:xfrm>
              <a:off x="7905603" y="5518700"/>
              <a:ext cx="1579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cs typeface="+mn-ea"/>
                  <a:sym typeface="+mn-lt"/>
                </a:rPr>
                <a:t>OpenGPTText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D61B3D-DD27-1861-4F7B-68F91DFB64E7}"/>
              </a:ext>
            </a:extLst>
          </p:cNvPr>
          <p:cNvGrpSpPr/>
          <p:nvPr/>
        </p:nvGrpSpPr>
        <p:grpSpPr>
          <a:xfrm>
            <a:off x="5392742" y="4838694"/>
            <a:ext cx="1579259" cy="1337674"/>
            <a:chOff x="4904133" y="4733991"/>
            <a:chExt cx="1579259" cy="1337674"/>
          </a:xfrm>
        </p:grpSpPr>
        <p:pic>
          <p:nvPicPr>
            <p:cNvPr id="8" name="Graphic 7" descr="Cloud outline">
              <a:extLst>
                <a:ext uri="{FF2B5EF4-FFF2-40B4-BE49-F238E27FC236}">
                  <a16:creationId xmlns:a16="http://schemas.microsoft.com/office/drawing/2014/main" id="{0ECA82B6-D1F5-5EB8-A096-13CF9A63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26389" y="4733991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2A479E-35EB-A501-783B-0C345F1E553B}"/>
                </a:ext>
              </a:extLst>
            </p:cNvPr>
            <p:cNvSpPr txBox="1"/>
            <p:nvPr/>
          </p:nvSpPr>
          <p:spPr>
            <a:xfrm>
              <a:off x="4904133" y="5425334"/>
              <a:ext cx="15792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OpenAI API</a:t>
              </a:r>
            </a:p>
            <a:p>
              <a:pPr algn="ctr"/>
              <a:r>
                <a:rPr lang="en-US" dirty="0"/>
                <a:t>gpt-3.5-turbo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D8F024-284D-3E2F-DA3D-424B867B823D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687455" y="5295894"/>
            <a:ext cx="4027543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9B12E-48BF-201C-690A-8AF799E62091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629398" y="5295894"/>
            <a:ext cx="3629675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97CE3A-F037-0DD1-4A5A-A3895BBD300E}"/>
              </a:ext>
            </a:extLst>
          </p:cNvPr>
          <p:cNvSpPr txBox="1"/>
          <p:nvPr/>
        </p:nvSpPr>
        <p:spPr>
          <a:xfrm>
            <a:off x="2282511" y="4534503"/>
            <a:ext cx="2987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“Rephrase the following paragraph by paragraph …”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65E5CF7-9A33-C769-E88E-23DAB6873E03}"/>
              </a:ext>
            </a:extLst>
          </p:cNvPr>
          <p:cNvGrpSpPr/>
          <p:nvPr/>
        </p:nvGrpSpPr>
        <p:grpSpPr>
          <a:xfrm>
            <a:off x="2379069" y="5406711"/>
            <a:ext cx="2695502" cy="664278"/>
            <a:chOff x="2811838" y="5804579"/>
            <a:chExt cx="2695502" cy="664278"/>
          </a:xfrm>
        </p:grpSpPr>
        <p:pic>
          <p:nvPicPr>
            <p:cNvPr id="49" name="Graphic 48" descr="Document outline">
              <a:extLst>
                <a:ext uri="{FF2B5EF4-FFF2-40B4-BE49-F238E27FC236}">
                  <a16:creationId xmlns:a16="http://schemas.microsoft.com/office/drawing/2014/main" id="{C9978E17-3D81-8CD6-999B-21BC5EB1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1838" y="5804579"/>
              <a:ext cx="664278" cy="66427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14B47A-D9C3-348E-DA1C-08339D3698FC}"/>
                </a:ext>
              </a:extLst>
            </p:cNvPr>
            <p:cNvSpPr txBox="1"/>
            <p:nvPr/>
          </p:nvSpPr>
          <p:spPr>
            <a:xfrm>
              <a:off x="3334768" y="5982299"/>
              <a:ext cx="21725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UID: [urlsf_00]-[00]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D519D2-6958-6E2B-B049-BD7C1AA1B3AA}"/>
              </a:ext>
            </a:extLst>
          </p:cNvPr>
          <p:cNvGrpSpPr/>
          <p:nvPr/>
        </p:nvGrpSpPr>
        <p:grpSpPr>
          <a:xfrm>
            <a:off x="7131386" y="5400392"/>
            <a:ext cx="2695502" cy="669434"/>
            <a:chOff x="6991786" y="5812220"/>
            <a:chExt cx="2695502" cy="669434"/>
          </a:xfrm>
        </p:grpSpPr>
        <p:pic>
          <p:nvPicPr>
            <p:cNvPr id="53" name="Graphic 52" descr="Document outline">
              <a:extLst>
                <a:ext uri="{FF2B5EF4-FFF2-40B4-BE49-F238E27FC236}">
                  <a16:creationId xmlns:a16="http://schemas.microsoft.com/office/drawing/2014/main" id="{E54A3F04-6E04-959E-AACB-04E01CFF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91786" y="5817376"/>
              <a:ext cx="664278" cy="66427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E52E59-EC7D-DFE3-F680-B60B660CF56C}"/>
                </a:ext>
              </a:extLst>
            </p:cNvPr>
            <p:cNvSpPr txBox="1"/>
            <p:nvPr/>
          </p:nvSpPr>
          <p:spPr>
            <a:xfrm>
              <a:off x="7514716" y="5812220"/>
              <a:ext cx="21725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A6192E"/>
                  </a:solidFill>
                </a:rPr>
                <a:t>UID: [urlsf_00]-[00]</a:t>
              </a:r>
            </a:p>
            <a:p>
              <a:r>
                <a:rPr lang="en-US" dirty="0">
                  <a:solidFill>
                    <a:srgbClr val="A6192E"/>
                  </a:solidFill>
                </a:rPr>
                <a:t>(Rephrased)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0335330-0B5E-EC15-30A6-2FD40617B842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6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D677-F061-662F-76A2-30C1C9F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Model Architecture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RoBERTa-Sentinel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36BDD8-CA2A-7661-F17E-7AB1658C080C}"/>
              </a:ext>
            </a:extLst>
          </p:cNvPr>
          <p:cNvSpPr/>
          <p:nvPr/>
        </p:nvSpPr>
        <p:spPr>
          <a:xfrm>
            <a:off x="4834994" y="1888089"/>
            <a:ext cx="5621275" cy="4188941"/>
          </a:xfrm>
          <a:prstGeom prst="roundRect">
            <a:avLst>
              <a:gd name="adj" fmla="val 4654"/>
            </a:avLst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E16E6D-08A8-E404-3503-44919DE89792}"/>
                  </a:ext>
                </a:extLst>
              </p:cNvPr>
              <p:cNvSpPr/>
              <p:nvPr/>
            </p:nvSpPr>
            <p:spPr>
              <a:xfrm>
                <a:off x="5072539" y="5613344"/>
                <a:ext cx="574211" cy="3287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𝐶𝐿𝑆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E16E6D-08A8-E404-3503-44919DE89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39" y="5613344"/>
                <a:ext cx="574211" cy="328767"/>
              </a:xfrm>
              <a:prstGeom prst="rect">
                <a:avLst/>
              </a:prstGeom>
              <a:blipFill>
                <a:blip r:embed="rId3"/>
                <a:stretch>
                  <a:fillRect l="-1064" b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14088B-1A4A-C9EF-ADF3-EBDB83BE761C}"/>
                  </a:ext>
                </a:extLst>
              </p:cNvPr>
              <p:cNvSpPr/>
              <p:nvPr/>
            </p:nvSpPr>
            <p:spPr>
              <a:xfrm>
                <a:off x="6100046" y="5613344"/>
                <a:ext cx="574211" cy="3287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14088B-1A4A-C9EF-ADF3-EBDB83BE7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046" y="5613344"/>
                <a:ext cx="574211" cy="328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79697A-B3E2-C3B2-BB0F-6BCE13458037}"/>
                  </a:ext>
                </a:extLst>
              </p:cNvPr>
              <p:cNvSpPr/>
              <p:nvPr/>
            </p:nvSpPr>
            <p:spPr>
              <a:xfrm>
                <a:off x="7175102" y="5613344"/>
                <a:ext cx="574211" cy="3287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79697A-B3E2-C3B2-BB0F-6BCE13458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102" y="5613344"/>
                <a:ext cx="574211" cy="3287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920CCB-843A-9212-EB14-A5E672418EC3}"/>
                  </a:ext>
                </a:extLst>
              </p:cNvPr>
              <p:cNvSpPr/>
              <p:nvPr/>
            </p:nvSpPr>
            <p:spPr>
              <a:xfrm>
                <a:off x="9316612" y="5613344"/>
                <a:ext cx="574211" cy="3287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920CCB-843A-9212-EB14-A5E672418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612" y="5613344"/>
                <a:ext cx="574211" cy="3287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C592BF7-4A83-73DA-055F-8105F6F44066}"/>
                  </a:ext>
                </a:extLst>
              </p:cNvPr>
              <p:cNvSpPr/>
              <p:nvPr/>
            </p:nvSpPr>
            <p:spPr>
              <a:xfrm>
                <a:off x="5072539" y="4798080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𝐶𝐿𝑆</m:t>
                              </m:r>
                            </m:e>
                          </m:d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C592BF7-4A83-73DA-055F-8105F6F44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39" y="4798080"/>
                <a:ext cx="581906" cy="43670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E5B3056-B8EC-D70E-0606-ED820641A45F}"/>
                  </a:ext>
                </a:extLst>
              </p:cNvPr>
              <p:cNvSpPr/>
              <p:nvPr/>
            </p:nvSpPr>
            <p:spPr>
              <a:xfrm>
                <a:off x="6096199" y="4798080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E5B3056-B8EC-D70E-0606-ED820641A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99" y="4798080"/>
                <a:ext cx="581906" cy="43670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DD01CF-450E-0A06-1392-1CB5A866716C}"/>
                  </a:ext>
                </a:extLst>
              </p:cNvPr>
              <p:cNvSpPr/>
              <p:nvPr/>
            </p:nvSpPr>
            <p:spPr>
              <a:xfrm>
                <a:off x="7171255" y="4798080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5DD01CF-450E-0A06-1392-1CB5A8667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255" y="4798080"/>
                <a:ext cx="581906" cy="43670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23C876E-9F3F-2126-7FDE-84E84B98CDDD}"/>
                  </a:ext>
                </a:extLst>
              </p:cNvPr>
              <p:cNvSpPr/>
              <p:nvPr/>
            </p:nvSpPr>
            <p:spPr>
              <a:xfrm>
                <a:off x="9312765" y="4798080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23C876E-9F3F-2126-7FDE-84E84B98C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65" y="4798080"/>
                <a:ext cx="581906" cy="43670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29EE62-C25C-8CF5-1CED-BF602F2267BE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flipV="1">
            <a:off x="5359644" y="5234787"/>
            <a:ext cx="3848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9FA35-ED81-8AA9-6189-2C3D4B5D4B57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V="1">
            <a:off x="5359644" y="5234787"/>
            <a:ext cx="1027508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39C2D7-6210-9A94-EC09-E24D1EF7F858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V="1">
            <a:off x="5359644" y="5234787"/>
            <a:ext cx="2102564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E6BDA2-94BC-FEF5-19A8-56B5561D6739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5359644" y="5234787"/>
            <a:ext cx="4244074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8FF94B-876B-A2BA-AE64-26C97FD27CE2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H="1" flipV="1">
            <a:off x="5363492" y="5234787"/>
            <a:ext cx="1023659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250BFC-6FDA-0DEE-46A4-35407F2438C5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6387152" y="5234787"/>
            <a:ext cx="1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2A08A2-9AE7-CDC5-BA27-40E6D87D17CC}"/>
              </a:ext>
            </a:extLst>
          </p:cNvPr>
          <p:cNvCxnSpPr>
            <a:cxnSpLocks/>
            <a:stCxn id="6" idx="0"/>
            <a:endCxn id="11" idx="2"/>
          </p:cNvCxnSpPr>
          <p:nvPr/>
        </p:nvCxnSpPr>
        <p:spPr>
          <a:xfrm flipV="1">
            <a:off x="6387152" y="5234787"/>
            <a:ext cx="1075057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3B8862-526F-837B-80ED-3AD036AC98A7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V="1">
            <a:off x="6387152" y="5234787"/>
            <a:ext cx="3216567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DAB96B-B817-9EF3-20FE-39DC95D30B19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7462207" y="5234787"/>
            <a:ext cx="1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7AEB9B-D6AD-A5E5-F067-F19FE7146690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5363492" y="5234787"/>
            <a:ext cx="2098715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A6641E-2B4D-25C2-E12E-36321E62BA1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6387152" y="5234787"/>
            <a:ext cx="1075055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F69873-D3AA-BC84-6316-09F88448D6E3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5363492" y="5234787"/>
            <a:ext cx="4240225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ADD39C-D9D2-32B0-1C8E-42842AB31366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H="1" flipV="1">
            <a:off x="6387152" y="5234787"/>
            <a:ext cx="3216565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FAD3E0-9167-4FDD-4D7E-593D3D24F30A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7462207" y="5234787"/>
            <a:ext cx="2141511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C3BDA6-2AB5-8719-D196-790875F71156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H="1" flipV="1">
            <a:off x="7462208" y="5234787"/>
            <a:ext cx="2141509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C4F377-6BE9-1F59-B1AF-F41707B39416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9603717" y="5234787"/>
            <a:ext cx="1" cy="3785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003F2D-4EE5-C0CB-1536-F5FAAABB8152}"/>
                  </a:ext>
                </a:extLst>
              </p:cNvPr>
              <p:cNvSpPr txBox="1"/>
              <p:nvPr/>
            </p:nvSpPr>
            <p:spPr>
              <a:xfrm>
                <a:off x="8419977" y="561334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003F2D-4EE5-C0CB-1536-F5FAAABB8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977" y="5613345"/>
                <a:ext cx="36420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0C8484-6605-5613-1022-9FA65E80BCA3}"/>
                  </a:ext>
                </a:extLst>
              </p:cNvPr>
              <p:cNvSpPr txBox="1"/>
              <p:nvPr/>
            </p:nvSpPr>
            <p:spPr>
              <a:xfrm>
                <a:off x="8432748" y="4812696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0C8484-6605-5613-1022-9FA65E80B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48" y="4812696"/>
                <a:ext cx="36420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2F8D466-38F2-07E0-879F-0E11C9084F83}"/>
                  </a:ext>
                </a:extLst>
              </p:cNvPr>
              <p:cNvSpPr/>
              <p:nvPr/>
            </p:nvSpPr>
            <p:spPr>
              <a:xfrm>
                <a:off x="5066965" y="3158554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𝐶𝐿𝑆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(12)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2F8D466-38F2-07E0-879F-0E11C9084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965" y="3158554"/>
                <a:ext cx="581906" cy="43670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4E7CA37B-4D33-4437-AC44-7568FB9C38E2}"/>
                  </a:ext>
                </a:extLst>
              </p:cNvPr>
              <p:cNvSpPr/>
              <p:nvPr/>
            </p:nvSpPr>
            <p:spPr>
              <a:xfrm>
                <a:off x="6090625" y="3158554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4E7CA37B-4D33-4437-AC44-7568FB9C3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25" y="3158554"/>
                <a:ext cx="581906" cy="43670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FDD2C87-10D0-FC2D-BA4C-17A0C6CA51A1}"/>
                  </a:ext>
                </a:extLst>
              </p:cNvPr>
              <p:cNvSpPr/>
              <p:nvPr/>
            </p:nvSpPr>
            <p:spPr>
              <a:xfrm>
                <a:off x="7165680" y="3158554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(12)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FDD2C87-10D0-FC2D-BA4C-17A0C6CA5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680" y="3158554"/>
                <a:ext cx="581906" cy="436707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B113F94-AA8A-93BB-3733-A14EB04994C5}"/>
                  </a:ext>
                </a:extLst>
              </p:cNvPr>
              <p:cNvSpPr/>
              <p:nvPr/>
            </p:nvSpPr>
            <p:spPr>
              <a:xfrm>
                <a:off x="9307190" y="3158554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B113F94-AA8A-93BB-3733-A14EB0499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90" y="3158554"/>
                <a:ext cx="581906" cy="436707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18DB74-DDB5-5229-24A1-BAB11CA29C58}"/>
                  </a:ext>
                </a:extLst>
              </p:cNvPr>
              <p:cNvSpPr txBox="1"/>
              <p:nvPr/>
            </p:nvSpPr>
            <p:spPr>
              <a:xfrm>
                <a:off x="8427173" y="3173170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18DB74-DDB5-5229-24A1-BAB11CA2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173" y="3173170"/>
                <a:ext cx="36420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5D187B-FEAE-8793-086B-AFE8B9BBEF30}"/>
                  </a:ext>
                </a:extLst>
              </p:cNvPr>
              <p:cNvSpPr/>
              <p:nvPr/>
            </p:nvSpPr>
            <p:spPr>
              <a:xfrm>
                <a:off x="5073131" y="2436627"/>
                <a:ext cx="574211" cy="3287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𝐶𝐿𝑆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5D187B-FEAE-8793-086B-AFE8B9BBE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31" y="2436627"/>
                <a:ext cx="574211" cy="328767"/>
              </a:xfrm>
              <a:prstGeom prst="rect">
                <a:avLst/>
              </a:prstGeom>
              <a:blipFill>
                <a:blip r:embed="rId17"/>
                <a:stretch>
                  <a:fillRect b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908DD33-55DE-8FC8-79FB-0982BEEAEB06}"/>
                  </a:ext>
                </a:extLst>
              </p:cNvPr>
              <p:cNvSpPr/>
              <p:nvPr/>
            </p:nvSpPr>
            <p:spPr>
              <a:xfrm>
                <a:off x="6100639" y="2436627"/>
                <a:ext cx="574211" cy="3287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908DD33-55DE-8FC8-79FB-0982BEEAE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39" y="2436627"/>
                <a:ext cx="574211" cy="3287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F1218E2-1C05-988E-7429-05591E72CD3C}"/>
                  </a:ext>
                </a:extLst>
              </p:cNvPr>
              <p:cNvSpPr/>
              <p:nvPr/>
            </p:nvSpPr>
            <p:spPr>
              <a:xfrm>
                <a:off x="7175694" y="2436627"/>
                <a:ext cx="574211" cy="3287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F1218E2-1C05-988E-7429-05591E72C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694" y="2436627"/>
                <a:ext cx="574211" cy="3287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39BCFED-C08B-6353-E138-D1DB1EAC2FC1}"/>
                  </a:ext>
                </a:extLst>
              </p:cNvPr>
              <p:cNvSpPr/>
              <p:nvPr/>
            </p:nvSpPr>
            <p:spPr>
              <a:xfrm>
                <a:off x="9303646" y="2436627"/>
                <a:ext cx="574211" cy="3287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39BCFED-C08B-6353-E138-D1DB1EAC2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646" y="2436627"/>
                <a:ext cx="574211" cy="32876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EC4035-A676-9C2E-FA4F-35BAB19FC9F5}"/>
                  </a:ext>
                </a:extLst>
              </p:cNvPr>
              <p:cNvSpPr txBox="1"/>
              <p:nvPr/>
            </p:nvSpPr>
            <p:spPr>
              <a:xfrm>
                <a:off x="8420569" y="243662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EC4035-A676-9C2E-FA4F-35BAB19F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569" y="2436627"/>
                <a:ext cx="36420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FE448F-CDFA-74AA-A997-9F40E0A5AE8A}"/>
              </a:ext>
            </a:extLst>
          </p:cNvPr>
          <p:cNvCxnSpPr>
            <a:cxnSpLocks/>
            <a:stCxn id="31" idx="0"/>
            <a:endCxn id="37" idx="2"/>
          </p:cNvCxnSpPr>
          <p:nvPr/>
        </p:nvCxnSpPr>
        <p:spPr>
          <a:xfrm flipV="1">
            <a:off x="5357918" y="2765394"/>
            <a:ext cx="1029826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AE70B1-9F28-AC8A-87FD-DC8FCC2D8E49}"/>
              </a:ext>
            </a:extLst>
          </p:cNvPr>
          <p:cNvCxnSpPr>
            <a:cxnSpLocks/>
            <a:stCxn id="31" idx="0"/>
            <a:endCxn id="38" idx="2"/>
          </p:cNvCxnSpPr>
          <p:nvPr/>
        </p:nvCxnSpPr>
        <p:spPr>
          <a:xfrm flipV="1">
            <a:off x="5357918" y="2765394"/>
            <a:ext cx="2104882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36B1F6-8283-6D9F-A776-42944CFEF351}"/>
              </a:ext>
            </a:extLst>
          </p:cNvPr>
          <p:cNvCxnSpPr>
            <a:cxnSpLocks/>
            <a:stCxn id="31" idx="0"/>
            <a:endCxn id="39" idx="2"/>
          </p:cNvCxnSpPr>
          <p:nvPr/>
        </p:nvCxnSpPr>
        <p:spPr>
          <a:xfrm flipV="1">
            <a:off x="5357918" y="2765394"/>
            <a:ext cx="4232833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76DC40-7B9F-F984-1A0D-E3F00A7BF825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flipV="1">
            <a:off x="6381578" y="2765394"/>
            <a:ext cx="6166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1F5217-CFC3-A421-E25A-F3FEA8D6147B}"/>
              </a:ext>
            </a:extLst>
          </p:cNvPr>
          <p:cNvCxnSpPr>
            <a:cxnSpLocks/>
            <a:stCxn id="32" idx="0"/>
            <a:endCxn id="38" idx="2"/>
          </p:cNvCxnSpPr>
          <p:nvPr/>
        </p:nvCxnSpPr>
        <p:spPr>
          <a:xfrm flipV="1">
            <a:off x="6381578" y="2765394"/>
            <a:ext cx="1081222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4D7418-6F52-99C0-C0E9-31C09CA366E0}"/>
              </a:ext>
            </a:extLst>
          </p:cNvPr>
          <p:cNvCxnSpPr>
            <a:cxnSpLocks/>
            <a:stCxn id="32" idx="0"/>
            <a:endCxn id="39" idx="2"/>
          </p:cNvCxnSpPr>
          <p:nvPr/>
        </p:nvCxnSpPr>
        <p:spPr>
          <a:xfrm flipV="1">
            <a:off x="6381578" y="2765394"/>
            <a:ext cx="3209173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DCD04F-51FD-0D3C-ABCF-28DEEAF382A3}"/>
              </a:ext>
            </a:extLst>
          </p:cNvPr>
          <p:cNvCxnSpPr>
            <a:cxnSpLocks/>
            <a:stCxn id="33" idx="0"/>
            <a:endCxn id="38" idx="2"/>
          </p:cNvCxnSpPr>
          <p:nvPr/>
        </p:nvCxnSpPr>
        <p:spPr>
          <a:xfrm flipV="1">
            <a:off x="7456634" y="2765394"/>
            <a:ext cx="6166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5144CC-C634-13D7-D8B2-84338B66BD5A}"/>
              </a:ext>
            </a:extLst>
          </p:cNvPr>
          <p:cNvCxnSpPr>
            <a:cxnSpLocks/>
            <a:stCxn id="33" idx="0"/>
            <a:endCxn id="37" idx="2"/>
          </p:cNvCxnSpPr>
          <p:nvPr/>
        </p:nvCxnSpPr>
        <p:spPr>
          <a:xfrm flipH="1" flipV="1">
            <a:off x="6387744" y="2765394"/>
            <a:ext cx="1068890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55B6EA-CC27-816B-1E05-C301A9D47882}"/>
              </a:ext>
            </a:extLst>
          </p:cNvPr>
          <p:cNvCxnSpPr>
            <a:cxnSpLocks/>
            <a:stCxn id="34" idx="0"/>
            <a:endCxn id="37" idx="2"/>
          </p:cNvCxnSpPr>
          <p:nvPr/>
        </p:nvCxnSpPr>
        <p:spPr>
          <a:xfrm flipH="1" flipV="1">
            <a:off x="6387744" y="2765394"/>
            <a:ext cx="3210400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6453E5F-BB7F-BC52-9C79-2924B4989E29}"/>
              </a:ext>
            </a:extLst>
          </p:cNvPr>
          <p:cNvCxnSpPr>
            <a:cxnSpLocks/>
            <a:stCxn id="33" idx="0"/>
            <a:endCxn id="39" idx="2"/>
          </p:cNvCxnSpPr>
          <p:nvPr/>
        </p:nvCxnSpPr>
        <p:spPr>
          <a:xfrm flipV="1">
            <a:off x="7456634" y="2765394"/>
            <a:ext cx="2134117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079275-9C3D-0B31-2B32-A9B99C2DD6B2}"/>
              </a:ext>
            </a:extLst>
          </p:cNvPr>
          <p:cNvCxnSpPr>
            <a:cxnSpLocks/>
            <a:stCxn id="34" idx="0"/>
            <a:endCxn id="38" idx="2"/>
          </p:cNvCxnSpPr>
          <p:nvPr/>
        </p:nvCxnSpPr>
        <p:spPr>
          <a:xfrm flipH="1" flipV="1">
            <a:off x="7462800" y="2765394"/>
            <a:ext cx="2135344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F615576-913B-FFC1-606F-9EBCC624F443}"/>
              </a:ext>
            </a:extLst>
          </p:cNvPr>
          <p:cNvCxnSpPr>
            <a:cxnSpLocks/>
            <a:stCxn id="34" idx="0"/>
            <a:endCxn id="39" idx="2"/>
          </p:cNvCxnSpPr>
          <p:nvPr/>
        </p:nvCxnSpPr>
        <p:spPr>
          <a:xfrm flipH="1" flipV="1">
            <a:off x="9590751" y="2765394"/>
            <a:ext cx="7393" cy="393160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957CE98-B7F3-3AF7-4741-AD4A28E48098}"/>
              </a:ext>
            </a:extLst>
          </p:cNvPr>
          <p:cNvSpPr txBox="1"/>
          <p:nvPr/>
        </p:nvSpPr>
        <p:spPr>
          <a:xfrm>
            <a:off x="8629448" y="1922903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RoBERTa-Base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E77C96-43F5-42C5-A05D-DB894EE9F966}"/>
              </a:ext>
            </a:extLst>
          </p:cNvPr>
          <p:cNvSpPr txBox="1"/>
          <p:nvPr/>
        </p:nvSpPr>
        <p:spPr>
          <a:xfrm>
            <a:off x="6134605" y="6237397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A1CE15-29E1-840E-212A-FB0146571352}"/>
              </a:ext>
            </a:extLst>
          </p:cNvPr>
          <p:cNvSpPr txBox="1"/>
          <p:nvPr/>
        </p:nvSpPr>
        <p:spPr>
          <a:xfrm>
            <a:off x="7301749" y="6237396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68B60F-9FF7-F0B2-6A64-F0148A6893E5}"/>
              </a:ext>
            </a:extLst>
          </p:cNvPr>
          <p:cNvSpPr txBox="1"/>
          <p:nvPr/>
        </p:nvSpPr>
        <p:spPr>
          <a:xfrm>
            <a:off x="9343560" y="623739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62A0DE5-20BE-AAB7-98A9-AEA631091622}"/>
                  </a:ext>
                </a:extLst>
              </p:cNvPr>
              <p:cNvSpPr txBox="1"/>
              <p:nvPr/>
            </p:nvSpPr>
            <p:spPr>
              <a:xfrm>
                <a:off x="8394316" y="6237396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62A0DE5-20BE-AAB7-98A9-AEA631091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316" y="6237396"/>
                <a:ext cx="36420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EA0C568-A6F2-25E9-BB8D-8F5628C3E2CD}"/>
              </a:ext>
            </a:extLst>
          </p:cNvPr>
          <p:cNvCxnSpPr>
            <a:cxnSpLocks/>
            <a:stCxn id="55" idx="0"/>
            <a:endCxn id="7" idx="2"/>
          </p:cNvCxnSpPr>
          <p:nvPr/>
        </p:nvCxnSpPr>
        <p:spPr>
          <a:xfrm flipV="1">
            <a:off x="7454195" y="5942111"/>
            <a:ext cx="8013" cy="2952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E44E24-FD99-B946-BC85-E7F7D7AA3BE7}"/>
              </a:ext>
            </a:extLst>
          </p:cNvPr>
          <p:cNvCxnSpPr>
            <a:cxnSpLocks/>
            <a:stCxn id="54" idx="0"/>
            <a:endCxn id="6" idx="2"/>
          </p:cNvCxnSpPr>
          <p:nvPr/>
        </p:nvCxnSpPr>
        <p:spPr>
          <a:xfrm flipV="1">
            <a:off x="6386437" y="5942111"/>
            <a:ext cx="715" cy="295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3113417-1AC7-552F-CF1E-6E617466AE95}"/>
              </a:ext>
            </a:extLst>
          </p:cNvPr>
          <p:cNvCxnSpPr>
            <a:cxnSpLocks/>
            <a:stCxn id="56" idx="0"/>
            <a:endCxn id="8" idx="2"/>
          </p:cNvCxnSpPr>
          <p:nvPr/>
        </p:nvCxnSpPr>
        <p:spPr>
          <a:xfrm flipH="1" flipV="1">
            <a:off x="9603718" y="5942111"/>
            <a:ext cx="1292" cy="2952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4CB88D5-DEEB-164A-E879-E969B992CD26}"/>
              </a:ext>
            </a:extLst>
          </p:cNvPr>
          <p:cNvSpPr/>
          <p:nvPr/>
        </p:nvSpPr>
        <p:spPr>
          <a:xfrm>
            <a:off x="4128500" y="2045721"/>
            <a:ext cx="1236259" cy="1857059"/>
          </a:xfrm>
          <a:custGeom>
            <a:avLst/>
            <a:gdLst>
              <a:gd name="connsiteX0" fmla="*/ 2020186 w 2020186"/>
              <a:gd name="connsiteY0" fmla="*/ 527425 h 2430573"/>
              <a:gd name="connsiteX1" fmla="*/ 1559442 w 2020186"/>
              <a:gd name="connsiteY1" fmla="*/ 87946 h 2430573"/>
              <a:gd name="connsiteX2" fmla="*/ 836428 w 2020186"/>
              <a:gd name="connsiteY2" fmla="*/ 2058514 h 2430573"/>
              <a:gd name="connsiteX3" fmla="*/ 0 w 2020186"/>
              <a:gd name="connsiteY3" fmla="*/ 2427109 h 2430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0186" h="2430573">
                <a:moveTo>
                  <a:pt x="2020186" y="527425"/>
                </a:moveTo>
                <a:cubicBezTo>
                  <a:pt x="1888460" y="180095"/>
                  <a:pt x="1756735" y="-167235"/>
                  <a:pt x="1559442" y="87946"/>
                </a:cubicBezTo>
                <a:cubicBezTo>
                  <a:pt x="1362149" y="343127"/>
                  <a:pt x="1096335" y="1668654"/>
                  <a:pt x="836428" y="2058514"/>
                </a:cubicBezTo>
                <a:cubicBezTo>
                  <a:pt x="576521" y="2448374"/>
                  <a:pt x="288260" y="2437741"/>
                  <a:pt x="0" y="2427109"/>
                </a:cubicBezTo>
              </a:path>
            </a:pathLst>
          </a:custGeom>
          <a:noFill/>
          <a:ln w="28575">
            <a:solidFill>
              <a:schemeClr val="accent1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B4AC044-196B-66EC-20F3-4D29EE69D404}"/>
              </a:ext>
            </a:extLst>
          </p:cNvPr>
          <p:cNvSpPr/>
          <p:nvPr/>
        </p:nvSpPr>
        <p:spPr>
          <a:xfrm>
            <a:off x="2465483" y="1891321"/>
            <a:ext cx="2260200" cy="4193297"/>
          </a:xfrm>
          <a:prstGeom prst="roundRect">
            <a:avLst>
              <a:gd name="adj" fmla="val 8231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B782D4-B237-39D6-586D-BDA4452AE368}"/>
              </a:ext>
            </a:extLst>
          </p:cNvPr>
          <p:cNvSpPr txBox="1"/>
          <p:nvPr/>
        </p:nvSpPr>
        <p:spPr>
          <a:xfrm>
            <a:off x="2602892" y="19229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B65DC96-03FA-8D70-5EE6-40C65B5ECF89}"/>
              </a:ext>
            </a:extLst>
          </p:cNvPr>
          <p:cNvGrpSpPr/>
          <p:nvPr/>
        </p:nvGrpSpPr>
        <p:grpSpPr>
          <a:xfrm>
            <a:off x="2610499" y="3402473"/>
            <a:ext cx="276159" cy="956122"/>
            <a:chOff x="1612017" y="2924217"/>
            <a:chExt cx="250053" cy="865738"/>
          </a:xfrm>
          <a:solidFill>
            <a:schemeClr val="accent1">
              <a:lumMod val="75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87901D6-3EC0-EFF1-8855-5FBDAA7A854A}"/>
                </a:ext>
              </a:extLst>
            </p:cNvPr>
            <p:cNvSpPr/>
            <p:nvPr/>
          </p:nvSpPr>
          <p:spPr>
            <a:xfrm>
              <a:off x="1612901" y="2924217"/>
              <a:ext cx="249169" cy="249170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8C491FA-5987-49C9-7335-20F6034D87FC}"/>
                </a:ext>
              </a:extLst>
            </p:cNvPr>
            <p:cNvSpPr/>
            <p:nvPr/>
          </p:nvSpPr>
          <p:spPr>
            <a:xfrm>
              <a:off x="1612017" y="3557724"/>
              <a:ext cx="232231" cy="232231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D2E686-E5A2-22A9-E0FA-73D3441025A5}"/>
              </a:ext>
            </a:extLst>
          </p:cNvPr>
          <p:cNvGrpSpPr/>
          <p:nvPr/>
        </p:nvGrpSpPr>
        <p:grpSpPr>
          <a:xfrm>
            <a:off x="3899281" y="2410700"/>
            <a:ext cx="307777" cy="2987508"/>
            <a:chOff x="3003291" y="2137833"/>
            <a:chExt cx="278682" cy="27051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87CBD99-F200-C328-9CF7-EE5E36C31E44}"/>
                </a:ext>
              </a:extLst>
            </p:cNvPr>
            <p:cNvSpPr/>
            <p:nvPr/>
          </p:nvSpPr>
          <p:spPr>
            <a:xfrm>
              <a:off x="3028950" y="213783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0395225-BABE-CF77-EF16-EFDC60FC5B0A}"/>
                </a:ext>
              </a:extLst>
            </p:cNvPr>
            <p:cNvSpPr/>
            <p:nvPr/>
          </p:nvSpPr>
          <p:spPr>
            <a:xfrm>
              <a:off x="3028950" y="248073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6B76A6-4D0D-7F52-ACF7-CBD85B5089F4}"/>
                </a:ext>
              </a:extLst>
            </p:cNvPr>
            <p:cNvSpPr/>
            <p:nvPr/>
          </p:nvSpPr>
          <p:spPr>
            <a:xfrm>
              <a:off x="3028950" y="283633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EDC05F2-968F-23CA-13AA-8684226E7550}"/>
                </a:ext>
              </a:extLst>
            </p:cNvPr>
            <p:cNvSpPr/>
            <p:nvPr/>
          </p:nvSpPr>
          <p:spPr>
            <a:xfrm>
              <a:off x="3028950" y="319193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599E132-9FF9-1826-746E-399A206B9A16}"/>
                </a:ext>
              </a:extLst>
            </p:cNvPr>
            <p:cNvSpPr/>
            <p:nvPr/>
          </p:nvSpPr>
          <p:spPr>
            <a:xfrm>
              <a:off x="3028950" y="356658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41289D-5870-D214-F1F4-C128C5CEB9C7}"/>
                </a:ext>
              </a:extLst>
            </p:cNvPr>
            <p:cNvSpPr/>
            <p:nvPr/>
          </p:nvSpPr>
          <p:spPr>
            <a:xfrm>
              <a:off x="3028950" y="461433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B1E3207-A891-8498-36CF-737CC041C969}"/>
                    </a:ext>
                  </a:extLst>
                </p:cNvPr>
                <p:cNvSpPr txBox="1"/>
                <p:nvPr/>
              </p:nvSpPr>
              <p:spPr>
                <a:xfrm rot="5400000">
                  <a:off x="2977745" y="4067821"/>
                  <a:ext cx="329774" cy="2786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B1E3207-A891-8498-36CF-737CC041C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77745" y="4067821"/>
                  <a:ext cx="329774" cy="27868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BE03492-7973-57CC-BAE3-9495142F939C}"/>
              </a:ext>
            </a:extLst>
          </p:cNvPr>
          <p:cNvGrpSpPr/>
          <p:nvPr/>
        </p:nvGrpSpPr>
        <p:grpSpPr>
          <a:xfrm>
            <a:off x="3151812" y="2410700"/>
            <a:ext cx="307777" cy="2987508"/>
            <a:chOff x="2317489" y="2156883"/>
            <a:chExt cx="278682" cy="27051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2D7573-CA89-52F1-8D5C-E802DB3ADCE1}"/>
                </a:ext>
              </a:extLst>
            </p:cNvPr>
            <p:cNvSpPr/>
            <p:nvPr/>
          </p:nvSpPr>
          <p:spPr>
            <a:xfrm>
              <a:off x="2343150" y="215688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EF8FA23-2FCC-8765-19C2-F90321A03938}"/>
                </a:ext>
              </a:extLst>
            </p:cNvPr>
            <p:cNvSpPr/>
            <p:nvPr/>
          </p:nvSpPr>
          <p:spPr>
            <a:xfrm>
              <a:off x="2343150" y="249978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66B0399-B5AB-053F-6251-44F71B87D390}"/>
                </a:ext>
              </a:extLst>
            </p:cNvPr>
            <p:cNvSpPr/>
            <p:nvPr/>
          </p:nvSpPr>
          <p:spPr>
            <a:xfrm>
              <a:off x="2343150" y="285538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B9914BE-5BCB-B637-9C95-1C75A4BFC9F7}"/>
                </a:ext>
              </a:extLst>
            </p:cNvPr>
            <p:cNvSpPr/>
            <p:nvPr/>
          </p:nvSpPr>
          <p:spPr>
            <a:xfrm>
              <a:off x="2343150" y="321098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6CCF202-AAE9-19D4-710B-E8406DF64596}"/>
                </a:ext>
              </a:extLst>
            </p:cNvPr>
            <p:cNvSpPr/>
            <p:nvPr/>
          </p:nvSpPr>
          <p:spPr>
            <a:xfrm>
              <a:off x="2343150" y="358563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8DADDFC-F5EB-2580-4A41-8BFCABAF2DC0}"/>
                </a:ext>
              </a:extLst>
            </p:cNvPr>
            <p:cNvSpPr/>
            <p:nvPr/>
          </p:nvSpPr>
          <p:spPr>
            <a:xfrm>
              <a:off x="2343150" y="4633383"/>
              <a:ext cx="228600" cy="2286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C44BF41-FE8E-EC16-F5CC-EEAC57C2821B}"/>
                    </a:ext>
                  </a:extLst>
                </p:cNvPr>
                <p:cNvSpPr txBox="1"/>
                <p:nvPr/>
              </p:nvSpPr>
              <p:spPr>
                <a:xfrm rot="5400000">
                  <a:off x="2291943" y="4086871"/>
                  <a:ext cx="329774" cy="2786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C44BF41-FE8E-EC16-F5CC-EEAC57C28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291943" y="4086871"/>
                  <a:ext cx="329774" cy="27868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005345-87B7-79A2-B0EE-A6990FEC8D60}"/>
              </a:ext>
            </a:extLst>
          </p:cNvPr>
          <p:cNvCxnSpPr>
            <a:cxnSpLocks/>
            <a:stCxn id="76" idx="6"/>
            <a:endCxn id="68" idx="2"/>
          </p:cNvCxnSpPr>
          <p:nvPr/>
        </p:nvCxnSpPr>
        <p:spPr>
          <a:xfrm>
            <a:off x="3432611" y="2536933"/>
            <a:ext cx="495002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70F1EC1-3369-26A3-89DC-AFD5B0C32AAF}"/>
              </a:ext>
            </a:extLst>
          </p:cNvPr>
          <p:cNvCxnSpPr>
            <a:cxnSpLocks/>
            <a:stCxn id="76" idx="6"/>
            <a:endCxn id="69" idx="2"/>
          </p:cNvCxnSpPr>
          <p:nvPr/>
        </p:nvCxnSpPr>
        <p:spPr>
          <a:xfrm>
            <a:off x="3432611" y="2536933"/>
            <a:ext cx="495002" cy="378698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C7B6B3A-691C-AD00-740F-70A57F5C3A65}"/>
              </a:ext>
            </a:extLst>
          </p:cNvPr>
          <p:cNvCxnSpPr>
            <a:cxnSpLocks/>
            <a:stCxn id="76" idx="6"/>
            <a:endCxn id="70" idx="2"/>
          </p:cNvCxnSpPr>
          <p:nvPr/>
        </p:nvCxnSpPr>
        <p:spPr>
          <a:xfrm>
            <a:off x="3432611" y="2536933"/>
            <a:ext cx="495002" cy="77142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CCA099E-F864-C923-8F46-9D37390C5F8A}"/>
              </a:ext>
            </a:extLst>
          </p:cNvPr>
          <p:cNvCxnSpPr>
            <a:cxnSpLocks/>
            <a:stCxn id="76" idx="6"/>
            <a:endCxn id="71" idx="2"/>
          </p:cNvCxnSpPr>
          <p:nvPr/>
        </p:nvCxnSpPr>
        <p:spPr>
          <a:xfrm>
            <a:off x="3432611" y="2536933"/>
            <a:ext cx="495002" cy="1164146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49B743-333E-785A-5699-BB57538DEE96}"/>
              </a:ext>
            </a:extLst>
          </p:cNvPr>
          <p:cNvCxnSpPr>
            <a:cxnSpLocks/>
            <a:stCxn id="76" idx="6"/>
            <a:endCxn id="72" idx="2"/>
          </p:cNvCxnSpPr>
          <p:nvPr/>
        </p:nvCxnSpPr>
        <p:spPr>
          <a:xfrm>
            <a:off x="3432611" y="2536933"/>
            <a:ext cx="495002" cy="157791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5AB1B25-4274-0443-71EE-D723018D9808}"/>
              </a:ext>
            </a:extLst>
          </p:cNvPr>
          <p:cNvCxnSpPr>
            <a:cxnSpLocks/>
            <a:stCxn id="76" idx="6"/>
            <a:endCxn id="73" idx="2"/>
          </p:cNvCxnSpPr>
          <p:nvPr/>
        </p:nvCxnSpPr>
        <p:spPr>
          <a:xfrm>
            <a:off x="3432611" y="2536933"/>
            <a:ext cx="495002" cy="273504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90BE7D2-C5E4-3659-2E11-61AF27FEDB95}"/>
              </a:ext>
            </a:extLst>
          </p:cNvPr>
          <p:cNvCxnSpPr>
            <a:cxnSpLocks/>
            <a:stCxn id="68" idx="2"/>
            <a:endCxn id="77" idx="6"/>
          </p:cNvCxnSpPr>
          <p:nvPr/>
        </p:nvCxnSpPr>
        <p:spPr>
          <a:xfrm flipH="1">
            <a:off x="3432611" y="2536933"/>
            <a:ext cx="495002" cy="378698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1D3CE99-1FFB-DC89-27A8-619D602D66CD}"/>
              </a:ext>
            </a:extLst>
          </p:cNvPr>
          <p:cNvCxnSpPr>
            <a:cxnSpLocks/>
            <a:stCxn id="68" idx="2"/>
            <a:endCxn id="78" idx="6"/>
          </p:cNvCxnSpPr>
          <p:nvPr/>
        </p:nvCxnSpPr>
        <p:spPr>
          <a:xfrm flipH="1">
            <a:off x="3432611" y="2536933"/>
            <a:ext cx="495002" cy="77142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0D1190D-9D72-1CD3-E3CF-4E8C4084C30B}"/>
              </a:ext>
            </a:extLst>
          </p:cNvPr>
          <p:cNvCxnSpPr>
            <a:cxnSpLocks/>
            <a:stCxn id="68" idx="2"/>
            <a:endCxn id="79" idx="6"/>
          </p:cNvCxnSpPr>
          <p:nvPr/>
        </p:nvCxnSpPr>
        <p:spPr>
          <a:xfrm flipH="1">
            <a:off x="3432611" y="2536933"/>
            <a:ext cx="495002" cy="1164146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3D0C832-29D5-8863-57F8-86934EEAFCC9}"/>
              </a:ext>
            </a:extLst>
          </p:cNvPr>
          <p:cNvCxnSpPr>
            <a:cxnSpLocks/>
            <a:stCxn id="68" idx="2"/>
            <a:endCxn id="80" idx="6"/>
          </p:cNvCxnSpPr>
          <p:nvPr/>
        </p:nvCxnSpPr>
        <p:spPr>
          <a:xfrm flipH="1">
            <a:off x="3432611" y="2536933"/>
            <a:ext cx="495002" cy="157791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6EF689C-E199-7B63-F59F-AB9C423CC1EF}"/>
              </a:ext>
            </a:extLst>
          </p:cNvPr>
          <p:cNvCxnSpPr>
            <a:cxnSpLocks/>
            <a:stCxn id="68" idx="2"/>
            <a:endCxn id="81" idx="6"/>
          </p:cNvCxnSpPr>
          <p:nvPr/>
        </p:nvCxnSpPr>
        <p:spPr>
          <a:xfrm flipH="1">
            <a:off x="3432611" y="2536933"/>
            <a:ext cx="495002" cy="273504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3757769-838D-220A-A8A3-3A94BD36E1E0}"/>
              </a:ext>
            </a:extLst>
          </p:cNvPr>
          <p:cNvCxnSpPr>
            <a:cxnSpLocks/>
            <a:stCxn id="69" idx="2"/>
            <a:endCxn id="77" idx="6"/>
          </p:cNvCxnSpPr>
          <p:nvPr/>
        </p:nvCxnSpPr>
        <p:spPr>
          <a:xfrm flipH="1">
            <a:off x="3432611" y="2915631"/>
            <a:ext cx="495002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D0890D3-832E-61EE-EB61-242139F34FC8}"/>
              </a:ext>
            </a:extLst>
          </p:cNvPr>
          <p:cNvCxnSpPr>
            <a:cxnSpLocks/>
            <a:stCxn id="69" idx="2"/>
            <a:endCxn id="78" idx="6"/>
          </p:cNvCxnSpPr>
          <p:nvPr/>
        </p:nvCxnSpPr>
        <p:spPr>
          <a:xfrm flipH="1">
            <a:off x="3432611" y="2915631"/>
            <a:ext cx="495002" cy="392724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EBE9F4-F503-B788-F9D8-84BE49E2B323}"/>
              </a:ext>
            </a:extLst>
          </p:cNvPr>
          <p:cNvCxnSpPr>
            <a:cxnSpLocks/>
            <a:stCxn id="69" idx="2"/>
            <a:endCxn id="79" idx="6"/>
          </p:cNvCxnSpPr>
          <p:nvPr/>
        </p:nvCxnSpPr>
        <p:spPr>
          <a:xfrm flipH="1">
            <a:off x="3432611" y="2915631"/>
            <a:ext cx="495002" cy="785448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6E9C7F6-2E4B-9C61-5192-C5C6DA6850B2}"/>
              </a:ext>
            </a:extLst>
          </p:cNvPr>
          <p:cNvCxnSpPr>
            <a:cxnSpLocks/>
            <a:stCxn id="69" idx="2"/>
            <a:endCxn id="80" idx="6"/>
          </p:cNvCxnSpPr>
          <p:nvPr/>
        </p:nvCxnSpPr>
        <p:spPr>
          <a:xfrm flipH="1">
            <a:off x="3432611" y="2915631"/>
            <a:ext cx="495002" cy="1199211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B57E4EF-7B93-37D5-2F5D-0557334A77E2}"/>
              </a:ext>
            </a:extLst>
          </p:cNvPr>
          <p:cNvCxnSpPr>
            <a:cxnSpLocks/>
            <a:stCxn id="69" idx="2"/>
            <a:endCxn id="81" idx="6"/>
          </p:cNvCxnSpPr>
          <p:nvPr/>
        </p:nvCxnSpPr>
        <p:spPr>
          <a:xfrm flipH="1">
            <a:off x="3432611" y="2915631"/>
            <a:ext cx="495002" cy="2356344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4566BCC-B005-27C1-7DBD-5A31DEA46BE7}"/>
              </a:ext>
            </a:extLst>
          </p:cNvPr>
          <p:cNvCxnSpPr>
            <a:cxnSpLocks/>
            <a:stCxn id="79" idx="6"/>
            <a:endCxn id="73" idx="2"/>
          </p:cNvCxnSpPr>
          <p:nvPr/>
        </p:nvCxnSpPr>
        <p:spPr>
          <a:xfrm>
            <a:off x="3432611" y="3701079"/>
            <a:ext cx="495002" cy="1570897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8EABA37-A484-C339-5AFF-F7182A6003CF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>
            <a:off x="3432611" y="3308356"/>
            <a:ext cx="495002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C6950A-D38A-FB82-0063-2438B7DA8B13}"/>
              </a:ext>
            </a:extLst>
          </p:cNvPr>
          <p:cNvCxnSpPr>
            <a:cxnSpLocks/>
            <a:stCxn id="70" idx="2"/>
            <a:endCxn id="79" idx="6"/>
          </p:cNvCxnSpPr>
          <p:nvPr/>
        </p:nvCxnSpPr>
        <p:spPr>
          <a:xfrm flipH="1">
            <a:off x="3432611" y="3308356"/>
            <a:ext cx="495002" cy="39272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4147DC3-4C2E-609E-4ABE-AF78B3270701}"/>
              </a:ext>
            </a:extLst>
          </p:cNvPr>
          <p:cNvCxnSpPr>
            <a:cxnSpLocks/>
            <a:stCxn id="70" idx="2"/>
            <a:endCxn id="80" idx="6"/>
          </p:cNvCxnSpPr>
          <p:nvPr/>
        </p:nvCxnSpPr>
        <p:spPr>
          <a:xfrm flipH="1">
            <a:off x="3432611" y="3308356"/>
            <a:ext cx="495002" cy="806487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B2F83EC-3021-6D6C-A37C-22ADF1A9D64D}"/>
              </a:ext>
            </a:extLst>
          </p:cNvPr>
          <p:cNvCxnSpPr>
            <a:cxnSpLocks/>
            <a:stCxn id="70" idx="2"/>
            <a:endCxn id="81" idx="6"/>
          </p:cNvCxnSpPr>
          <p:nvPr/>
        </p:nvCxnSpPr>
        <p:spPr>
          <a:xfrm flipH="1">
            <a:off x="3432611" y="3308356"/>
            <a:ext cx="495002" cy="196362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242583A-3772-AE9E-744E-3388DCEF6C86}"/>
              </a:ext>
            </a:extLst>
          </p:cNvPr>
          <p:cNvCxnSpPr>
            <a:cxnSpLocks/>
            <a:stCxn id="71" idx="2"/>
            <a:endCxn id="79" idx="6"/>
          </p:cNvCxnSpPr>
          <p:nvPr/>
        </p:nvCxnSpPr>
        <p:spPr>
          <a:xfrm flipH="1">
            <a:off x="3432611" y="3701079"/>
            <a:ext cx="495002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AF86CE3-8150-AE8C-DDD0-BFD73B7F5A48}"/>
              </a:ext>
            </a:extLst>
          </p:cNvPr>
          <p:cNvCxnSpPr>
            <a:cxnSpLocks/>
            <a:stCxn id="71" idx="2"/>
            <a:endCxn id="80" idx="6"/>
          </p:cNvCxnSpPr>
          <p:nvPr/>
        </p:nvCxnSpPr>
        <p:spPr>
          <a:xfrm flipH="1">
            <a:off x="3432611" y="3701079"/>
            <a:ext cx="495002" cy="413764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DB9DB55-A614-053C-5446-644B6D5CC0E0}"/>
              </a:ext>
            </a:extLst>
          </p:cNvPr>
          <p:cNvCxnSpPr>
            <a:cxnSpLocks/>
            <a:stCxn id="71" idx="2"/>
            <a:endCxn id="81" idx="6"/>
          </p:cNvCxnSpPr>
          <p:nvPr/>
        </p:nvCxnSpPr>
        <p:spPr>
          <a:xfrm flipH="1">
            <a:off x="3432611" y="3701079"/>
            <a:ext cx="495002" cy="1570897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8BBBDE5-02FE-FC39-9208-665C4ACAC423}"/>
              </a:ext>
            </a:extLst>
          </p:cNvPr>
          <p:cNvCxnSpPr>
            <a:cxnSpLocks/>
            <a:stCxn id="72" idx="2"/>
            <a:endCxn id="80" idx="6"/>
          </p:cNvCxnSpPr>
          <p:nvPr/>
        </p:nvCxnSpPr>
        <p:spPr>
          <a:xfrm flipH="1">
            <a:off x="3432611" y="4114843"/>
            <a:ext cx="495002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9A2DCC3-E3BD-DE7B-2643-6C8D6B5B346D}"/>
              </a:ext>
            </a:extLst>
          </p:cNvPr>
          <p:cNvCxnSpPr>
            <a:cxnSpLocks/>
            <a:stCxn id="72" idx="2"/>
            <a:endCxn id="81" idx="6"/>
          </p:cNvCxnSpPr>
          <p:nvPr/>
        </p:nvCxnSpPr>
        <p:spPr>
          <a:xfrm flipH="1">
            <a:off x="3432611" y="4114843"/>
            <a:ext cx="495002" cy="115713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2E070BD-BC31-2FEE-6DDB-41C7EB449492}"/>
              </a:ext>
            </a:extLst>
          </p:cNvPr>
          <p:cNvCxnSpPr>
            <a:cxnSpLocks/>
            <a:stCxn id="80" idx="6"/>
            <a:endCxn id="73" idx="2"/>
          </p:cNvCxnSpPr>
          <p:nvPr/>
        </p:nvCxnSpPr>
        <p:spPr>
          <a:xfrm>
            <a:off x="3432611" y="4114843"/>
            <a:ext cx="495002" cy="115713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9A9A5DC-FAB2-A6AE-1133-6B60A02B08D0}"/>
              </a:ext>
            </a:extLst>
          </p:cNvPr>
          <p:cNvCxnSpPr>
            <a:cxnSpLocks/>
          </p:cNvCxnSpPr>
          <p:nvPr/>
        </p:nvCxnSpPr>
        <p:spPr>
          <a:xfrm>
            <a:off x="3429237" y="5251731"/>
            <a:ext cx="495002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6247165-9803-B062-DDB4-E4920EDA341E}"/>
              </a:ext>
            </a:extLst>
          </p:cNvPr>
          <p:cNvCxnSpPr>
            <a:cxnSpLocks/>
            <a:stCxn id="78" idx="6"/>
            <a:endCxn id="73" idx="2"/>
          </p:cNvCxnSpPr>
          <p:nvPr/>
        </p:nvCxnSpPr>
        <p:spPr>
          <a:xfrm>
            <a:off x="3432611" y="3308356"/>
            <a:ext cx="495002" cy="196362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6547FD2-A0FD-41F2-1144-60F49A1C4455}"/>
              </a:ext>
            </a:extLst>
          </p:cNvPr>
          <p:cNvCxnSpPr>
            <a:cxnSpLocks/>
            <a:stCxn id="77" idx="6"/>
            <a:endCxn id="73" idx="2"/>
          </p:cNvCxnSpPr>
          <p:nvPr/>
        </p:nvCxnSpPr>
        <p:spPr>
          <a:xfrm>
            <a:off x="3432611" y="2915631"/>
            <a:ext cx="495002" cy="2356344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8E71117-94DC-45EF-EB29-B988A85D00DF}"/>
              </a:ext>
            </a:extLst>
          </p:cNvPr>
          <p:cNvCxnSpPr>
            <a:cxnSpLocks/>
            <a:stCxn id="65" idx="6"/>
            <a:endCxn id="76" idx="2"/>
          </p:cNvCxnSpPr>
          <p:nvPr/>
        </p:nvCxnSpPr>
        <p:spPr>
          <a:xfrm flipV="1">
            <a:off x="2886658" y="2536933"/>
            <a:ext cx="293488" cy="100313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D49EFEA-9B37-D26A-0E04-90C36383552D}"/>
              </a:ext>
            </a:extLst>
          </p:cNvPr>
          <p:cNvCxnSpPr>
            <a:cxnSpLocks/>
            <a:stCxn id="65" idx="6"/>
            <a:endCxn id="77" idx="2"/>
          </p:cNvCxnSpPr>
          <p:nvPr/>
        </p:nvCxnSpPr>
        <p:spPr>
          <a:xfrm flipV="1">
            <a:off x="2886658" y="2915631"/>
            <a:ext cx="293488" cy="624434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4E42416-42E4-E4DE-172E-1D1C73E7F363}"/>
              </a:ext>
            </a:extLst>
          </p:cNvPr>
          <p:cNvCxnSpPr>
            <a:cxnSpLocks/>
            <a:stCxn id="65" idx="6"/>
            <a:endCxn id="78" idx="2"/>
          </p:cNvCxnSpPr>
          <p:nvPr/>
        </p:nvCxnSpPr>
        <p:spPr>
          <a:xfrm flipV="1">
            <a:off x="2886658" y="3308356"/>
            <a:ext cx="293488" cy="23171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2EA2224-6BA7-F090-FFF3-CC19430DC669}"/>
              </a:ext>
            </a:extLst>
          </p:cNvPr>
          <p:cNvCxnSpPr>
            <a:cxnSpLocks/>
            <a:stCxn id="65" idx="6"/>
            <a:endCxn id="79" idx="2"/>
          </p:cNvCxnSpPr>
          <p:nvPr/>
        </p:nvCxnSpPr>
        <p:spPr>
          <a:xfrm>
            <a:off x="2886658" y="3540066"/>
            <a:ext cx="293488" cy="16101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9FF6F8F-5096-98B8-511E-BEC02ECB79A3}"/>
              </a:ext>
            </a:extLst>
          </p:cNvPr>
          <p:cNvCxnSpPr>
            <a:cxnSpLocks/>
            <a:stCxn id="65" idx="6"/>
            <a:endCxn id="80" idx="2"/>
          </p:cNvCxnSpPr>
          <p:nvPr/>
        </p:nvCxnSpPr>
        <p:spPr>
          <a:xfrm>
            <a:off x="2886658" y="3540066"/>
            <a:ext cx="293488" cy="574777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0B2CC0E-7368-EA18-1E72-45654D30D2A5}"/>
              </a:ext>
            </a:extLst>
          </p:cNvPr>
          <p:cNvCxnSpPr>
            <a:cxnSpLocks/>
            <a:stCxn id="65" idx="6"/>
            <a:endCxn id="81" idx="2"/>
          </p:cNvCxnSpPr>
          <p:nvPr/>
        </p:nvCxnSpPr>
        <p:spPr>
          <a:xfrm>
            <a:off x="2886658" y="3540066"/>
            <a:ext cx="293488" cy="173191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F54E339-E5F5-89E5-BCAD-F002B045C19F}"/>
              </a:ext>
            </a:extLst>
          </p:cNvPr>
          <p:cNvCxnSpPr>
            <a:cxnSpLocks/>
            <a:stCxn id="66" idx="6"/>
            <a:endCxn id="81" idx="2"/>
          </p:cNvCxnSpPr>
          <p:nvPr/>
        </p:nvCxnSpPr>
        <p:spPr>
          <a:xfrm>
            <a:off x="2866976" y="4230358"/>
            <a:ext cx="313170" cy="1041618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B3AC94D-8EDC-9BA2-ECC4-5B434467C765}"/>
              </a:ext>
            </a:extLst>
          </p:cNvPr>
          <p:cNvCxnSpPr>
            <a:cxnSpLocks/>
            <a:stCxn id="66" idx="6"/>
            <a:endCxn id="80" idx="2"/>
          </p:cNvCxnSpPr>
          <p:nvPr/>
        </p:nvCxnSpPr>
        <p:spPr>
          <a:xfrm flipV="1">
            <a:off x="2866976" y="4114843"/>
            <a:ext cx="313170" cy="115515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23A28D8-6365-12DF-CBC8-3CA04D3A5E6C}"/>
              </a:ext>
            </a:extLst>
          </p:cNvPr>
          <p:cNvCxnSpPr>
            <a:cxnSpLocks/>
            <a:stCxn id="66" idx="6"/>
            <a:endCxn id="79" idx="2"/>
          </p:cNvCxnSpPr>
          <p:nvPr/>
        </p:nvCxnSpPr>
        <p:spPr>
          <a:xfrm flipV="1">
            <a:off x="2866976" y="3701079"/>
            <a:ext cx="313170" cy="529279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1A4FFBA-FA6E-C20C-8AE5-67AFEDF5749A}"/>
              </a:ext>
            </a:extLst>
          </p:cNvPr>
          <p:cNvCxnSpPr>
            <a:cxnSpLocks/>
            <a:stCxn id="66" idx="6"/>
            <a:endCxn id="78" idx="2"/>
          </p:cNvCxnSpPr>
          <p:nvPr/>
        </p:nvCxnSpPr>
        <p:spPr>
          <a:xfrm flipV="1">
            <a:off x="2866976" y="3308356"/>
            <a:ext cx="313170" cy="922002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D7DB3E1-5CD3-8016-E174-D25613CD97B7}"/>
              </a:ext>
            </a:extLst>
          </p:cNvPr>
          <p:cNvCxnSpPr>
            <a:cxnSpLocks/>
            <a:stCxn id="66" idx="6"/>
            <a:endCxn id="77" idx="2"/>
          </p:cNvCxnSpPr>
          <p:nvPr/>
        </p:nvCxnSpPr>
        <p:spPr>
          <a:xfrm flipV="1">
            <a:off x="2866976" y="2915631"/>
            <a:ext cx="313170" cy="1314726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ABA7324-9032-AA7C-ECDE-8CFA4424BFE3}"/>
              </a:ext>
            </a:extLst>
          </p:cNvPr>
          <p:cNvCxnSpPr>
            <a:cxnSpLocks/>
            <a:stCxn id="66" idx="6"/>
            <a:endCxn id="76" idx="2"/>
          </p:cNvCxnSpPr>
          <p:nvPr/>
        </p:nvCxnSpPr>
        <p:spPr>
          <a:xfrm flipV="1">
            <a:off x="2866976" y="2536933"/>
            <a:ext cx="313170" cy="1693425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5563A7A-2659-7A2A-3F5B-1F090079E578}"/>
              </a:ext>
            </a:extLst>
          </p:cNvPr>
          <p:cNvCxnSpPr>
            <a:cxnSpLocks/>
            <a:stCxn id="31" idx="0"/>
            <a:endCxn id="36" idx="2"/>
          </p:cNvCxnSpPr>
          <p:nvPr/>
        </p:nvCxnSpPr>
        <p:spPr>
          <a:xfrm flipV="1">
            <a:off x="5357918" y="2765394"/>
            <a:ext cx="2318" cy="39316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4655C65-100E-DA30-B4AD-EFB617659278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flipH="1" flipV="1">
            <a:off x="5360237" y="2765394"/>
            <a:ext cx="1021341" cy="39316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B6CC159-DED4-FADA-F359-637D44041F1F}"/>
              </a:ext>
            </a:extLst>
          </p:cNvPr>
          <p:cNvCxnSpPr>
            <a:cxnSpLocks/>
            <a:stCxn id="33" idx="0"/>
            <a:endCxn id="36" idx="2"/>
          </p:cNvCxnSpPr>
          <p:nvPr/>
        </p:nvCxnSpPr>
        <p:spPr>
          <a:xfrm flipH="1" flipV="1">
            <a:off x="5360237" y="2765394"/>
            <a:ext cx="2096397" cy="39316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041B503-7D30-691E-376B-DC2FEC9FF942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H="1" flipV="1">
            <a:off x="5360237" y="2765394"/>
            <a:ext cx="4237907" cy="39316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DF71FC-4E0A-BCCE-1D33-F2E1FE22073A}"/>
              </a:ext>
            </a:extLst>
          </p:cNvPr>
          <p:cNvCxnSpPr>
            <a:cxnSpLocks/>
          </p:cNvCxnSpPr>
          <p:nvPr/>
        </p:nvCxnSpPr>
        <p:spPr>
          <a:xfrm flipH="1">
            <a:off x="2311244" y="3907470"/>
            <a:ext cx="27768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D08C6B2-80E6-5E9B-D4AB-844BDDC47557}"/>
                  </a:ext>
                </a:extLst>
              </p:cNvPr>
              <p:cNvSpPr txBox="1"/>
              <p:nvPr/>
            </p:nvSpPr>
            <p:spPr>
              <a:xfrm>
                <a:off x="1087216" y="3576767"/>
                <a:ext cx="1337739" cy="64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Human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ChatGPT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D08C6B2-80E6-5E9B-D4AB-844BDDC4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16" y="3576767"/>
                <a:ext cx="1337739" cy="6401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A901F74-F9C6-8C6F-9C7A-18B907B212F2}"/>
                  </a:ext>
                </a:extLst>
              </p:cNvPr>
              <p:cNvSpPr txBox="1"/>
              <p:nvPr/>
            </p:nvSpPr>
            <p:spPr>
              <a:xfrm rot="5400000">
                <a:off x="5217323" y="3602036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A901F74-F9C6-8C6F-9C7A-18B907B21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17323" y="3602036"/>
                <a:ext cx="364202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1FE97EE-8BB8-7C2F-C4CE-E874F4B26073}"/>
                  </a:ext>
                </a:extLst>
              </p:cNvPr>
              <p:cNvSpPr txBox="1"/>
              <p:nvPr/>
            </p:nvSpPr>
            <p:spPr>
              <a:xfrm rot="5400000">
                <a:off x="6241630" y="360203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1FE97EE-8BB8-7C2F-C4CE-E874F4B26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41630" y="3602037"/>
                <a:ext cx="364202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65C5CF5-7188-A15D-9568-F1247DD23CA8}"/>
                  </a:ext>
                </a:extLst>
              </p:cNvPr>
              <p:cNvSpPr txBox="1"/>
              <p:nvPr/>
            </p:nvSpPr>
            <p:spPr>
              <a:xfrm rot="5400000">
                <a:off x="7325261" y="360994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65C5CF5-7188-A15D-9568-F1247DD23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25261" y="3609947"/>
                <a:ext cx="36420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7D4B49C-0B96-D833-0EB7-DD618817B3C3}"/>
                  </a:ext>
                </a:extLst>
              </p:cNvPr>
              <p:cNvSpPr txBox="1"/>
              <p:nvPr/>
            </p:nvSpPr>
            <p:spPr>
              <a:xfrm rot="5400000">
                <a:off x="9472749" y="362576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7D4B49C-0B96-D833-0EB7-DD618817B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472749" y="3625765"/>
                <a:ext cx="364202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07203AC1-B2F7-2855-55E6-9715CB2FA072}"/>
                  </a:ext>
                </a:extLst>
              </p:cNvPr>
              <p:cNvSpPr/>
              <p:nvPr/>
            </p:nvSpPr>
            <p:spPr>
              <a:xfrm>
                <a:off x="5072539" y="3939876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𝐶𝐿𝑆</m:t>
                              </m:r>
                            </m:e>
                          </m:d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07203AC1-B2F7-2855-55E6-9715CB2FA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39" y="3939876"/>
                <a:ext cx="581906" cy="436707"/>
              </a:xfrm>
              <a:prstGeom prst="round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824A6FCC-768F-2DD7-415F-EE9EE9A79320}"/>
                  </a:ext>
                </a:extLst>
              </p:cNvPr>
              <p:cNvSpPr/>
              <p:nvPr/>
            </p:nvSpPr>
            <p:spPr>
              <a:xfrm>
                <a:off x="6096199" y="3939876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824A6FCC-768F-2DD7-415F-EE9EE9A79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99" y="3939876"/>
                <a:ext cx="581906" cy="436707"/>
              </a:xfrm>
              <a:prstGeom prst="round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C0D13C6-F81C-D6CB-5506-168BDA018DAC}"/>
                  </a:ext>
                </a:extLst>
              </p:cNvPr>
              <p:cNvSpPr/>
              <p:nvPr/>
            </p:nvSpPr>
            <p:spPr>
              <a:xfrm>
                <a:off x="7171255" y="3939876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C0D13C6-F81C-D6CB-5506-168BDA018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255" y="3939876"/>
                <a:ext cx="581906" cy="436707"/>
              </a:xfrm>
              <a:prstGeom prst="round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823BC75A-321E-927E-2C59-F6C4F36F7228}"/>
                  </a:ext>
                </a:extLst>
              </p:cNvPr>
              <p:cNvSpPr/>
              <p:nvPr/>
            </p:nvSpPr>
            <p:spPr>
              <a:xfrm>
                <a:off x="9312765" y="3939876"/>
                <a:ext cx="581906" cy="43670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823BC75A-321E-927E-2C59-F6C4F36F7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65" y="3939876"/>
                <a:ext cx="581906" cy="436707"/>
              </a:xfrm>
              <a:prstGeom prst="round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DEBF63C-3BF4-8286-6147-1CD00870D229}"/>
              </a:ext>
            </a:extLst>
          </p:cNvPr>
          <p:cNvCxnSpPr>
            <a:cxnSpLocks/>
            <a:stCxn id="9" idx="0"/>
            <a:endCxn id="135" idx="2"/>
          </p:cNvCxnSpPr>
          <p:nvPr/>
        </p:nvCxnSpPr>
        <p:spPr>
          <a:xfrm flipV="1">
            <a:off x="5363492" y="4376583"/>
            <a:ext cx="0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D113C0F-3CD2-26A5-D64B-CC6373E5D4AF}"/>
              </a:ext>
            </a:extLst>
          </p:cNvPr>
          <p:cNvCxnSpPr>
            <a:cxnSpLocks/>
            <a:stCxn id="9" idx="0"/>
            <a:endCxn id="136" idx="2"/>
          </p:cNvCxnSpPr>
          <p:nvPr/>
        </p:nvCxnSpPr>
        <p:spPr>
          <a:xfrm flipV="1">
            <a:off x="5363492" y="4376583"/>
            <a:ext cx="1023660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3AD8A6F-0BC1-6D85-E8F2-6FDA9B4DB989}"/>
              </a:ext>
            </a:extLst>
          </p:cNvPr>
          <p:cNvCxnSpPr>
            <a:cxnSpLocks/>
            <a:stCxn id="9" idx="0"/>
            <a:endCxn id="137" idx="2"/>
          </p:cNvCxnSpPr>
          <p:nvPr/>
        </p:nvCxnSpPr>
        <p:spPr>
          <a:xfrm flipV="1">
            <a:off x="5363492" y="4376583"/>
            <a:ext cx="2098716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77F72DF-0216-16F8-1DD6-B7F77CC6E4B7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5363492" y="4376583"/>
            <a:ext cx="4240226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863FD2D-309E-55AA-7C04-168278F59C37}"/>
              </a:ext>
            </a:extLst>
          </p:cNvPr>
          <p:cNvCxnSpPr>
            <a:cxnSpLocks/>
            <a:stCxn id="10" idx="0"/>
            <a:endCxn id="135" idx="2"/>
          </p:cNvCxnSpPr>
          <p:nvPr/>
        </p:nvCxnSpPr>
        <p:spPr>
          <a:xfrm flipH="1" flipV="1">
            <a:off x="5363492" y="4376583"/>
            <a:ext cx="1023660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77330FE-0A83-DFB0-2A3E-B977DBE6D5DB}"/>
              </a:ext>
            </a:extLst>
          </p:cNvPr>
          <p:cNvCxnSpPr>
            <a:cxnSpLocks/>
            <a:stCxn id="10" idx="0"/>
            <a:endCxn id="136" idx="2"/>
          </p:cNvCxnSpPr>
          <p:nvPr/>
        </p:nvCxnSpPr>
        <p:spPr>
          <a:xfrm flipV="1">
            <a:off x="6387152" y="4376583"/>
            <a:ext cx="0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38E7B4E-5CD0-40A1-3AF3-6C54A1A2DE93}"/>
              </a:ext>
            </a:extLst>
          </p:cNvPr>
          <p:cNvCxnSpPr>
            <a:cxnSpLocks/>
            <a:stCxn id="10" idx="0"/>
            <a:endCxn id="137" idx="2"/>
          </p:cNvCxnSpPr>
          <p:nvPr/>
        </p:nvCxnSpPr>
        <p:spPr>
          <a:xfrm flipV="1">
            <a:off x="6387152" y="4376583"/>
            <a:ext cx="1075056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0991BE4-9A6B-BE64-6BD3-ED4B94BED9B6}"/>
              </a:ext>
            </a:extLst>
          </p:cNvPr>
          <p:cNvCxnSpPr>
            <a:cxnSpLocks/>
            <a:stCxn id="10" idx="0"/>
            <a:endCxn id="138" idx="2"/>
          </p:cNvCxnSpPr>
          <p:nvPr/>
        </p:nvCxnSpPr>
        <p:spPr>
          <a:xfrm flipV="1">
            <a:off x="6387152" y="4376583"/>
            <a:ext cx="3216566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4B2ECA5-CC82-F7A9-119C-975A46184AAB}"/>
              </a:ext>
            </a:extLst>
          </p:cNvPr>
          <p:cNvCxnSpPr>
            <a:cxnSpLocks/>
            <a:stCxn id="11" idx="0"/>
            <a:endCxn id="137" idx="2"/>
          </p:cNvCxnSpPr>
          <p:nvPr/>
        </p:nvCxnSpPr>
        <p:spPr>
          <a:xfrm flipV="1">
            <a:off x="7462208" y="4376583"/>
            <a:ext cx="0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342E1B6-F7A2-7832-3478-C21A211B3539}"/>
              </a:ext>
            </a:extLst>
          </p:cNvPr>
          <p:cNvCxnSpPr>
            <a:cxnSpLocks/>
            <a:stCxn id="11" idx="0"/>
            <a:endCxn id="135" idx="2"/>
          </p:cNvCxnSpPr>
          <p:nvPr/>
        </p:nvCxnSpPr>
        <p:spPr>
          <a:xfrm flipH="1" flipV="1">
            <a:off x="5363492" y="4376583"/>
            <a:ext cx="2098716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B04A4FC-4866-D263-009D-574FBE4A2178}"/>
              </a:ext>
            </a:extLst>
          </p:cNvPr>
          <p:cNvCxnSpPr>
            <a:cxnSpLocks/>
            <a:stCxn id="11" idx="0"/>
            <a:endCxn id="136" idx="2"/>
          </p:cNvCxnSpPr>
          <p:nvPr/>
        </p:nvCxnSpPr>
        <p:spPr>
          <a:xfrm flipH="1" flipV="1">
            <a:off x="6387152" y="4376583"/>
            <a:ext cx="1075056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9BFBE02-E2BC-06EB-EF7B-FE2EC226CFFC}"/>
              </a:ext>
            </a:extLst>
          </p:cNvPr>
          <p:cNvCxnSpPr>
            <a:cxnSpLocks/>
            <a:stCxn id="12" idx="0"/>
            <a:endCxn id="135" idx="2"/>
          </p:cNvCxnSpPr>
          <p:nvPr/>
        </p:nvCxnSpPr>
        <p:spPr>
          <a:xfrm flipH="1" flipV="1">
            <a:off x="5363492" y="4376583"/>
            <a:ext cx="4240226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046F9BC-5942-A65A-C85D-155E5F23A420}"/>
              </a:ext>
            </a:extLst>
          </p:cNvPr>
          <p:cNvCxnSpPr>
            <a:cxnSpLocks/>
            <a:stCxn id="12" idx="0"/>
            <a:endCxn id="136" idx="2"/>
          </p:cNvCxnSpPr>
          <p:nvPr/>
        </p:nvCxnSpPr>
        <p:spPr>
          <a:xfrm flipH="1" flipV="1">
            <a:off x="6387152" y="4376583"/>
            <a:ext cx="3216566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A43F23B-EABC-0381-476B-80BB60246ECE}"/>
              </a:ext>
            </a:extLst>
          </p:cNvPr>
          <p:cNvCxnSpPr>
            <a:cxnSpLocks/>
            <a:stCxn id="11" idx="0"/>
            <a:endCxn id="138" idx="2"/>
          </p:cNvCxnSpPr>
          <p:nvPr/>
        </p:nvCxnSpPr>
        <p:spPr>
          <a:xfrm flipV="1">
            <a:off x="7462208" y="4376583"/>
            <a:ext cx="2141510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7A8C5FE-2B47-7928-95DC-8DD5510229DB}"/>
              </a:ext>
            </a:extLst>
          </p:cNvPr>
          <p:cNvCxnSpPr>
            <a:cxnSpLocks/>
            <a:stCxn id="12" idx="0"/>
            <a:endCxn id="137" idx="2"/>
          </p:cNvCxnSpPr>
          <p:nvPr/>
        </p:nvCxnSpPr>
        <p:spPr>
          <a:xfrm flipH="1" flipV="1">
            <a:off x="7462208" y="4376583"/>
            <a:ext cx="2141510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A2E73B6-BCDC-9B36-531B-2443F2EC2A44}"/>
              </a:ext>
            </a:extLst>
          </p:cNvPr>
          <p:cNvCxnSpPr>
            <a:cxnSpLocks/>
            <a:stCxn id="12" idx="0"/>
            <a:endCxn id="138" idx="2"/>
          </p:cNvCxnSpPr>
          <p:nvPr/>
        </p:nvCxnSpPr>
        <p:spPr>
          <a:xfrm flipV="1">
            <a:off x="9603718" y="4376583"/>
            <a:ext cx="0" cy="42149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95F2618-13B2-A483-CFEC-9B8D91CD16B7}"/>
                  </a:ext>
                </a:extLst>
              </p:cNvPr>
              <p:cNvSpPr txBox="1"/>
              <p:nvPr/>
            </p:nvSpPr>
            <p:spPr>
              <a:xfrm>
                <a:off x="8432748" y="395449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95F2618-13B2-A483-CFEC-9B8D91CD1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48" y="3954493"/>
                <a:ext cx="36420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Box 155">
            <a:extLst>
              <a:ext uri="{FF2B5EF4-FFF2-40B4-BE49-F238E27FC236}">
                <a16:creationId xmlns:a16="http://schemas.microsoft.com/office/drawing/2014/main" id="{A52C5C47-5450-82C7-8D05-270984C78CD4}"/>
              </a:ext>
            </a:extLst>
          </p:cNvPr>
          <p:cNvSpPr txBox="1"/>
          <p:nvPr/>
        </p:nvSpPr>
        <p:spPr>
          <a:xfrm>
            <a:off x="3843481" y="540490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768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77E30C9-6251-BB59-876A-34A25645A620}"/>
              </a:ext>
            </a:extLst>
          </p:cNvPr>
          <p:cNvSpPr txBox="1"/>
          <p:nvPr/>
        </p:nvSpPr>
        <p:spPr>
          <a:xfrm>
            <a:off x="3101805" y="540490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768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DFFA984-07B2-9E00-0E70-F6C4BDBDAFF9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9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D677-F061-662F-76A2-30C1C9F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Model Architecture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T5-Sentinel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108EAC6-DF9B-3E3F-E2B3-07A595840B97}"/>
              </a:ext>
            </a:extLst>
          </p:cNvPr>
          <p:cNvGrpSpPr/>
          <p:nvPr/>
        </p:nvGrpSpPr>
        <p:grpSpPr>
          <a:xfrm>
            <a:off x="1284166" y="1439032"/>
            <a:ext cx="9877821" cy="4920940"/>
            <a:chOff x="1094979" y="1436785"/>
            <a:chExt cx="10312719" cy="51375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1579924-321B-C932-0830-8AB6EE79CB94}"/>
                </a:ext>
              </a:extLst>
            </p:cNvPr>
            <p:cNvSpPr/>
            <p:nvPr/>
          </p:nvSpPr>
          <p:spPr>
            <a:xfrm>
              <a:off x="3814905" y="2198327"/>
              <a:ext cx="7296150" cy="711200"/>
            </a:xfrm>
            <a:prstGeom prst="roundRect">
              <a:avLst>
                <a:gd name="adj" fmla="val 1220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E3C9C1B-B396-31AA-BA54-9E1856AC71F2}"/>
                    </a:ext>
                  </a:extLst>
                </p:cNvPr>
                <p:cNvSpPr txBox="1"/>
                <p:nvPr/>
              </p:nvSpPr>
              <p:spPr>
                <a:xfrm>
                  <a:off x="5928623" y="1436785"/>
                  <a:ext cx="5159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ChatGPT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          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Human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          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E3C9C1B-B396-31AA-BA54-9E1856AC71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8623" y="1436785"/>
                  <a:ext cx="515957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22E1025E-B8C2-106D-6DB9-A1F11C6FCE9E}"/>
                    </a:ext>
                  </a:extLst>
                </p:cNvPr>
                <p:cNvSpPr/>
                <p:nvPr/>
              </p:nvSpPr>
              <p:spPr>
                <a:xfrm>
                  <a:off x="1426497" y="6152083"/>
                  <a:ext cx="612007" cy="4223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22E1025E-B8C2-106D-6DB9-A1F11C6FCE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497" y="6152083"/>
                  <a:ext cx="612007" cy="4223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6DEDB628-4FEA-36A3-0856-139D44782490}"/>
                    </a:ext>
                  </a:extLst>
                </p:cNvPr>
                <p:cNvSpPr/>
                <p:nvPr/>
              </p:nvSpPr>
              <p:spPr>
                <a:xfrm>
                  <a:off x="2210252" y="6152083"/>
                  <a:ext cx="624707" cy="4223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6DEDB628-4FEA-36A3-0856-139D447824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252" y="6152083"/>
                  <a:ext cx="624707" cy="4223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2A4F553D-0AAF-4879-65D4-653E8D78BC62}"/>
                </a:ext>
              </a:extLst>
            </p:cNvPr>
            <p:cNvSpPr/>
            <p:nvPr/>
          </p:nvSpPr>
          <p:spPr>
            <a:xfrm>
              <a:off x="1355654" y="5201796"/>
              <a:ext cx="3705450" cy="39769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Self-Attention</a:t>
              </a:r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27DA54B4-3C8C-CDCC-FBE5-EB77E17AB7DF}"/>
                </a:ext>
              </a:extLst>
            </p:cNvPr>
            <p:cNvSpPr/>
            <p:nvPr/>
          </p:nvSpPr>
          <p:spPr>
            <a:xfrm>
              <a:off x="1358829" y="4528696"/>
              <a:ext cx="3699100" cy="39769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Feed-forward MLP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4025FB8E-3B96-B068-C9D7-FA614B87905E}"/>
                    </a:ext>
                  </a:extLst>
                </p:cNvPr>
                <p:cNvSpPr/>
                <p:nvPr/>
              </p:nvSpPr>
              <p:spPr>
                <a:xfrm>
                  <a:off x="3589142" y="6152083"/>
                  <a:ext cx="624707" cy="4223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4025FB8E-3B96-B068-C9D7-FA614B879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9142" y="6152083"/>
                  <a:ext cx="624707" cy="4223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0B6D0705-B1A0-D107-75DB-03C1E8168D45}"/>
                    </a:ext>
                  </a:extLst>
                </p:cNvPr>
                <p:cNvSpPr/>
                <p:nvPr/>
              </p:nvSpPr>
              <p:spPr>
                <a:xfrm>
                  <a:off x="4385597" y="6152083"/>
                  <a:ext cx="624707" cy="4223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0B6D0705-B1A0-D107-75DB-03C1E8168D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5597" y="6152083"/>
                  <a:ext cx="624707" cy="422300"/>
                </a:xfrm>
                <a:prstGeom prst="rect">
                  <a:avLst/>
                </a:prstGeom>
                <a:blipFill>
                  <a:blip r:embed="rId7"/>
                  <a:stretch>
                    <a:fillRect l="-10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2EB1C760-2727-B090-6304-D6180CB0A2E8}"/>
                </a:ext>
              </a:extLst>
            </p:cNvPr>
            <p:cNvSpPr/>
            <p:nvPr/>
          </p:nvSpPr>
          <p:spPr>
            <a:xfrm>
              <a:off x="1094979" y="4016462"/>
              <a:ext cx="4785276" cy="1769533"/>
            </a:xfrm>
            <a:prstGeom prst="roundRect">
              <a:avLst>
                <a:gd name="adj" fmla="val 4654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E792116-45D2-440A-75A0-3D9B08B4E503}"/>
                    </a:ext>
                  </a:extLst>
                </p:cNvPr>
                <p:cNvSpPr txBox="1"/>
                <p:nvPr/>
              </p:nvSpPr>
              <p:spPr>
                <a:xfrm>
                  <a:off x="3006706" y="6178567"/>
                  <a:ext cx="41068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E792116-45D2-440A-75A0-3D9B08B4E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6706" y="6178567"/>
                  <a:ext cx="410689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4773939-1859-65D6-0977-902FFA1B939B}"/>
                </a:ext>
              </a:extLst>
            </p:cNvPr>
            <p:cNvSpPr txBox="1"/>
            <p:nvPr/>
          </p:nvSpPr>
          <p:spPr>
            <a:xfrm>
              <a:off x="3765493" y="4075883"/>
              <a:ext cx="2069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T5 Encoder Block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0C69AE27-83D2-8CA8-B75F-161D027404E0}"/>
                </a:ext>
              </a:extLst>
            </p:cNvPr>
            <p:cNvCxnSpPr>
              <a:stCxn id="160" idx="0"/>
            </p:cNvCxnSpPr>
            <p:nvPr/>
          </p:nvCxnSpPr>
          <p:spPr>
            <a:xfrm flipV="1">
              <a:off x="1732501" y="5608196"/>
              <a:ext cx="1203" cy="543887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970DDCE5-8E44-6E38-A366-D37834FDFF87}"/>
                </a:ext>
              </a:extLst>
            </p:cNvPr>
            <p:cNvCxnSpPr>
              <a:cxnSpLocks/>
              <a:stCxn id="161" idx="0"/>
            </p:cNvCxnSpPr>
            <p:nvPr/>
          </p:nvCxnSpPr>
          <p:spPr>
            <a:xfrm flipV="1">
              <a:off x="2522606" y="5606079"/>
              <a:ext cx="0" cy="546004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90B842E-1986-1F84-DC9F-BF969802655D}"/>
                </a:ext>
              </a:extLst>
            </p:cNvPr>
            <p:cNvCxnSpPr>
              <a:cxnSpLocks/>
              <a:stCxn id="164" idx="0"/>
            </p:cNvCxnSpPr>
            <p:nvPr/>
          </p:nvCxnSpPr>
          <p:spPr>
            <a:xfrm flipV="1">
              <a:off x="3901496" y="5605021"/>
              <a:ext cx="0" cy="547062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85FEDD68-0BFA-3796-6AE6-639588EA44C2}"/>
                </a:ext>
              </a:extLst>
            </p:cNvPr>
            <p:cNvCxnSpPr>
              <a:cxnSpLocks/>
              <a:stCxn id="165" idx="0"/>
            </p:cNvCxnSpPr>
            <p:nvPr/>
          </p:nvCxnSpPr>
          <p:spPr>
            <a:xfrm flipV="1">
              <a:off x="4697951" y="5605021"/>
              <a:ext cx="0" cy="547062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DA845D4B-1D1E-5568-6868-0AEC16902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353" y="4926629"/>
              <a:ext cx="0" cy="279400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855A29FB-FBE0-13F0-B3A3-D024BBDF7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8987" y="4935096"/>
              <a:ext cx="0" cy="270933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AB9695D-3EE9-620D-453B-3CD554516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9053" y="4935096"/>
              <a:ext cx="0" cy="270933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BB07304-3DB6-FE8F-0461-788DDAA3D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0687" y="4926629"/>
              <a:ext cx="0" cy="270933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73C6E5C-814E-2A28-79E0-629937913058}"/>
                    </a:ext>
                  </a:extLst>
                </p:cNvPr>
                <p:cNvSpPr txBox="1"/>
                <p:nvPr/>
              </p:nvSpPr>
              <p:spPr>
                <a:xfrm>
                  <a:off x="3023640" y="4874701"/>
                  <a:ext cx="41068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73C6E5C-814E-2A28-79E0-629937913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640" y="4874701"/>
                  <a:ext cx="41068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2B80FF4-E7DE-E216-4D94-E39FABCE1DDD}"/>
                    </a:ext>
                  </a:extLst>
                </p:cNvPr>
                <p:cNvSpPr txBox="1"/>
                <p:nvPr/>
              </p:nvSpPr>
              <p:spPr>
                <a:xfrm>
                  <a:off x="5173709" y="4409365"/>
                  <a:ext cx="6327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×6</m:t>
                        </m:r>
                      </m:oMath>
                    </m:oMathPara>
                  </a14:m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2B80FF4-E7DE-E216-4D94-E39FABCE1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09" y="4409365"/>
                  <a:ext cx="632737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7CD1509A-64C4-8EE9-368A-E56DE956A8C3}"/>
                </a:ext>
              </a:extLst>
            </p:cNvPr>
            <p:cNvSpPr/>
            <p:nvPr/>
          </p:nvSpPr>
          <p:spPr>
            <a:xfrm>
              <a:off x="6482094" y="5162436"/>
              <a:ext cx="3705450" cy="3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Masked Multi-head Attention</a:t>
              </a:r>
            </a:p>
          </p:txBody>
        </p: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8BDC545A-32E1-5B4D-E6E5-A1EC36922CCB}"/>
                </a:ext>
              </a:extLst>
            </p:cNvPr>
            <p:cNvSpPr/>
            <p:nvPr/>
          </p:nvSpPr>
          <p:spPr>
            <a:xfrm>
              <a:off x="6485269" y="4173424"/>
              <a:ext cx="3699100" cy="3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Masked Multi-head Attention</a:t>
              </a:r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FD7EEAAC-3CB0-E113-4B0D-BEDD52809151}"/>
                </a:ext>
              </a:extLst>
            </p:cNvPr>
            <p:cNvSpPr/>
            <p:nvPr/>
          </p:nvSpPr>
          <p:spPr>
            <a:xfrm>
              <a:off x="6221419" y="3024602"/>
              <a:ext cx="4785276" cy="2722033"/>
            </a:xfrm>
            <a:prstGeom prst="roundRect">
              <a:avLst>
                <a:gd name="adj" fmla="val 4654"/>
              </a:avLst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9D6D345-27AE-31BB-393F-5233F3AB563F}"/>
                </a:ext>
              </a:extLst>
            </p:cNvPr>
            <p:cNvSpPr txBox="1"/>
            <p:nvPr/>
          </p:nvSpPr>
          <p:spPr>
            <a:xfrm>
              <a:off x="8841133" y="3084023"/>
              <a:ext cx="2069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T5 Decoder Block</a:t>
              </a:r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7FF7AE0D-4258-5C78-F152-4FB22BAE06B3}"/>
                </a:ext>
              </a:extLst>
            </p:cNvPr>
            <p:cNvCxnSpPr>
              <a:cxnSpLocks/>
              <a:stCxn id="179" idx="0"/>
              <a:endCxn id="180" idx="2"/>
            </p:cNvCxnSpPr>
            <p:nvPr/>
          </p:nvCxnSpPr>
          <p:spPr>
            <a:xfrm flipV="1">
              <a:off x="8334819" y="4571116"/>
              <a:ext cx="0" cy="591320"/>
            </a:xfrm>
            <a:prstGeom prst="straightConnector1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31354348-8F91-C82F-107D-4C646C804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7127" y="4567653"/>
              <a:ext cx="0" cy="590549"/>
            </a:xfrm>
            <a:prstGeom prst="straightConnector1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63C28D6-A185-6047-061A-94E68F6E321A}"/>
                    </a:ext>
                  </a:extLst>
                </p:cNvPr>
                <p:cNvSpPr txBox="1"/>
                <p:nvPr/>
              </p:nvSpPr>
              <p:spPr>
                <a:xfrm>
                  <a:off x="10268399" y="3385755"/>
                  <a:ext cx="6327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×6</m:t>
                        </m:r>
                      </m:oMath>
                    </m:oMathPara>
                  </a14:m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63C28D6-A185-6047-061A-94E68F6E3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399" y="3385755"/>
                  <a:ext cx="632737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7FE3DE5B-7748-8C7D-17CC-B6A89360CC89}"/>
                    </a:ext>
                  </a:extLst>
                </p:cNvPr>
                <p:cNvSpPr/>
                <p:nvPr/>
              </p:nvSpPr>
              <p:spPr>
                <a:xfrm>
                  <a:off x="6721682" y="6119073"/>
                  <a:ext cx="906812" cy="4223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𝑃𝐴𝐷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7FE3DE5B-7748-8C7D-17CC-B6A89360CC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1682" y="6119073"/>
                  <a:ext cx="906812" cy="4223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25A78AE3-9041-25A7-F38D-0A6779D30823}"/>
                </a:ext>
              </a:extLst>
            </p:cNvPr>
            <p:cNvCxnSpPr>
              <a:cxnSpLocks/>
              <a:stCxn id="186" idx="0"/>
            </p:cNvCxnSpPr>
            <p:nvPr/>
          </p:nvCxnSpPr>
          <p:spPr>
            <a:xfrm flipV="1">
              <a:off x="7175088" y="5545553"/>
              <a:ext cx="0" cy="573520"/>
            </a:xfrm>
            <a:prstGeom prst="straightConnector1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or: Curved 187">
              <a:extLst>
                <a:ext uri="{FF2B5EF4-FFF2-40B4-BE49-F238E27FC236}">
                  <a16:creationId xmlns:a16="http://schemas.microsoft.com/office/drawing/2014/main" id="{D2728541-8F7D-1B1C-FFFD-96800CB23BCD}"/>
                </a:ext>
              </a:extLst>
            </p:cNvPr>
            <p:cNvCxnSpPr>
              <a:cxnSpLocks/>
              <a:stCxn id="163" idx="0"/>
              <a:endCxn id="189" idx="2"/>
            </p:cNvCxnSpPr>
            <p:nvPr/>
          </p:nvCxnSpPr>
          <p:spPr>
            <a:xfrm rot="16200000" flipH="1">
              <a:off x="5308470" y="2428604"/>
              <a:ext cx="37369" cy="4237552"/>
            </a:xfrm>
            <a:prstGeom prst="curvedConnector5">
              <a:avLst>
                <a:gd name="adj1" fmla="val -3024708"/>
                <a:gd name="adj2" fmla="val 66278"/>
                <a:gd name="adj3" fmla="val 1323474"/>
              </a:avLst>
            </a:prstGeom>
            <a:ln w="25400">
              <a:solidFill>
                <a:schemeClr val="accent1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952A9B6-A99E-C975-8027-6D9191A8F6D3}"/>
                </a:ext>
              </a:extLst>
            </p:cNvPr>
            <p:cNvSpPr/>
            <p:nvPr/>
          </p:nvSpPr>
          <p:spPr>
            <a:xfrm>
              <a:off x="7369731" y="4470815"/>
              <a:ext cx="152400" cy="95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F21A81C-3AF5-4578-6745-73B03F030906}"/>
                </a:ext>
              </a:extLst>
            </p:cNvPr>
            <p:cNvCxnSpPr>
              <a:cxnSpLocks/>
              <a:stCxn id="180" idx="0"/>
              <a:endCxn id="191" idx="2"/>
            </p:cNvCxnSpPr>
            <p:nvPr/>
          </p:nvCxnSpPr>
          <p:spPr>
            <a:xfrm flipV="1">
              <a:off x="8334819" y="3955166"/>
              <a:ext cx="0" cy="218258"/>
            </a:xfrm>
            <a:prstGeom prst="straightConnector1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19E8AFF-C0EE-67D7-48EC-2CE7F6D190A0}"/>
                </a:ext>
              </a:extLst>
            </p:cNvPr>
            <p:cNvSpPr/>
            <p:nvPr/>
          </p:nvSpPr>
          <p:spPr>
            <a:xfrm>
              <a:off x="6485269" y="3557474"/>
              <a:ext cx="3699100" cy="3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Feed Forward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374CE07-0C50-FB51-719D-1133A0D0D9A5}"/>
                </a:ext>
              </a:extLst>
            </p:cNvPr>
            <p:cNvCxnSpPr>
              <a:cxnSpLocks/>
              <a:stCxn id="191" idx="0"/>
            </p:cNvCxnSpPr>
            <p:nvPr/>
          </p:nvCxnSpPr>
          <p:spPr>
            <a:xfrm flipV="1">
              <a:off x="8334819" y="2845494"/>
              <a:ext cx="0" cy="711980"/>
            </a:xfrm>
            <a:prstGeom prst="straightConnector1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8D1790-1A8B-9C00-A4EB-922933628ABA}"/>
                </a:ext>
              </a:extLst>
            </p:cNvPr>
            <p:cNvGrpSpPr/>
            <p:nvPr/>
          </p:nvGrpSpPr>
          <p:grpSpPr>
            <a:xfrm>
              <a:off x="6468112" y="2440662"/>
              <a:ext cx="3857625" cy="384175"/>
              <a:chOff x="5994400" y="1128785"/>
              <a:chExt cx="3857625" cy="384175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A6BAFF1-31E0-FEF8-7BE1-A43553615CC0}"/>
                  </a:ext>
                </a:extLst>
              </p:cNvPr>
              <p:cNvSpPr/>
              <p:nvPr/>
            </p:nvSpPr>
            <p:spPr>
              <a:xfrm>
                <a:off x="5994400" y="1128785"/>
                <a:ext cx="384175" cy="38417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87B3C5CD-13FF-4A73-831D-45E48E33D5F7}"/>
                  </a:ext>
                </a:extLst>
              </p:cNvPr>
              <p:cNvSpPr/>
              <p:nvPr/>
            </p:nvSpPr>
            <p:spPr>
              <a:xfrm>
                <a:off x="6381750" y="1128785"/>
                <a:ext cx="384175" cy="3841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78EBE04-62D0-C7B6-E0EC-4EFBF8DF4E56}"/>
                  </a:ext>
                </a:extLst>
              </p:cNvPr>
              <p:cNvSpPr/>
              <p:nvPr/>
            </p:nvSpPr>
            <p:spPr>
              <a:xfrm>
                <a:off x="6772275" y="1128785"/>
                <a:ext cx="384175" cy="3841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DAC036BC-A3D5-31C3-9069-2FB65A7C4141}"/>
                  </a:ext>
                </a:extLst>
              </p:cNvPr>
              <p:cNvSpPr/>
              <p:nvPr/>
            </p:nvSpPr>
            <p:spPr>
              <a:xfrm>
                <a:off x="7162800" y="1128785"/>
                <a:ext cx="384175" cy="38417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B1C78E0-6002-991B-82D2-66DD15BB9A2A}"/>
                  </a:ext>
                </a:extLst>
              </p:cNvPr>
              <p:cNvSpPr/>
              <p:nvPr/>
            </p:nvSpPr>
            <p:spPr>
              <a:xfrm>
                <a:off x="7550150" y="1128785"/>
                <a:ext cx="384175" cy="3841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5FBB7CA9-9EFA-79EB-5A5C-4F6E8CB8ACC1}"/>
                  </a:ext>
                </a:extLst>
              </p:cNvPr>
              <p:cNvSpPr/>
              <p:nvPr/>
            </p:nvSpPr>
            <p:spPr>
              <a:xfrm>
                <a:off x="7943850" y="1128785"/>
                <a:ext cx="384175" cy="3841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76AF47EB-06DF-2D07-D354-2B60F07383E3}"/>
                  </a:ext>
                </a:extLst>
              </p:cNvPr>
              <p:cNvSpPr/>
              <p:nvPr/>
            </p:nvSpPr>
            <p:spPr>
              <a:xfrm>
                <a:off x="8334375" y="1128785"/>
                <a:ext cx="384175" cy="38417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59DB0A93-6CEE-A250-DE54-DD2BBC22E400}"/>
                  </a:ext>
                </a:extLst>
              </p:cNvPr>
              <p:cNvSpPr/>
              <p:nvPr/>
            </p:nvSpPr>
            <p:spPr>
              <a:xfrm>
                <a:off x="9467850" y="1128785"/>
                <a:ext cx="384175" cy="3841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FF67A40E-4BD4-FEDA-866B-2D984F0125FD}"/>
                      </a:ext>
                    </a:extLst>
                  </p:cNvPr>
                  <p:cNvSpPr txBox="1"/>
                  <p:nvPr/>
                </p:nvSpPr>
                <p:spPr>
                  <a:xfrm>
                    <a:off x="8871849" y="1136206"/>
                    <a:ext cx="41068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FF67A40E-4BD4-FEDA-866B-2D984F0125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1849" y="1136206"/>
                    <a:ext cx="410689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2404BF82-A612-0B28-BF58-374AEDA25A46}"/>
                </a:ext>
              </a:extLst>
            </p:cNvPr>
            <p:cNvSpPr txBox="1"/>
            <p:nvPr/>
          </p:nvSpPr>
          <p:spPr>
            <a:xfrm>
              <a:off x="3757755" y="2202585"/>
              <a:ext cx="2725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Next-word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Probability Distribution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F379E5F-E17D-1600-7B35-D3AFBBFFE447}"/>
                </a:ext>
              </a:extLst>
            </p:cNvPr>
            <p:cNvSpPr/>
            <p:nvPr/>
          </p:nvSpPr>
          <p:spPr>
            <a:xfrm>
              <a:off x="8063232" y="1469113"/>
              <a:ext cx="384175" cy="38417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F42518A-CBC1-05F0-7FD6-6DEADDECF3A9}"/>
                </a:ext>
              </a:extLst>
            </p:cNvPr>
            <p:cNvSpPr/>
            <p:nvPr/>
          </p:nvSpPr>
          <p:spPr>
            <a:xfrm>
              <a:off x="10041788" y="1469113"/>
              <a:ext cx="384175" cy="3841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06" name="Connector: Curved 205">
              <a:extLst>
                <a:ext uri="{FF2B5EF4-FFF2-40B4-BE49-F238E27FC236}">
                  <a16:creationId xmlns:a16="http://schemas.microsoft.com/office/drawing/2014/main" id="{3E927197-7778-E304-513D-9D292D42F2C6}"/>
                </a:ext>
              </a:extLst>
            </p:cNvPr>
            <p:cNvCxnSpPr>
              <a:cxnSpLocks/>
              <a:stCxn id="197" idx="0"/>
              <a:endCxn id="204" idx="2"/>
            </p:cNvCxnSpPr>
            <p:nvPr/>
          </p:nvCxnSpPr>
          <p:spPr>
            <a:xfrm rot="5400000" flipH="1" flipV="1">
              <a:off x="7748273" y="1933615"/>
              <a:ext cx="587374" cy="42672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or: Curved 206">
              <a:extLst>
                <a:ext uri="{FF2B5EF4-FFF2-40B4-BE49-F238E27FC236}">
                  <a16:creationId xmlns:a16="http://schemas.microsoft.com/office/drawing/2014/main" id="{B98699C9-62AA-D657-0337-10A865906587}"/>
                </a:ext>
              </a:extLst>
            </p:cNvPr>
            <p:cNvCxnSpPr>
              <a:cxnSpLocks/>
              <a:stCxn id="200" idx="0"/>
              <a:endCxn id="205" idx="2"/>
            </p:cNvCxnSpPr>
            <p:nvPr/>
          </p:nvCxnSpPr>
          <p:spPr>
            <a:xfrm rot="5400000" flipH="1" flipV="1">
              <a:off x="9323338" y="1530125"/>
              <a:ext cx="587373" cy="1233701"/>
            </a:xfrm>
            <a:prstGeom prst="curvedConnector3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1456B00-9AD7-AB21-1897-F712EA46C2B7}"/>
                </a:ext>
              </a:extLst>
            </p:cNvPr>
            <p:cNvSpPr txBox="1"/>
            <p:nvPr/>
          </p:nvSpPr>
          <p:spPr>
            <a:xfrm>
              <a:off x="7202541" y="1884527"/>
              <a:ext cx="11540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“Positive”</a:t>
              </a:r>
              <a:endParaRPr 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8FA22B6-7791-3E88-F0E4-1CB8742958EC}"/>
                </a:ext>
              </a:extLst>
            </p:cNvPr>
            <p:cNvSpPr txBox="1"/>
            <p:nvPr/>
          </p:nvSpPr>
          <p:spPr>
            <a:xfrm>
              <a:off x="10253645" y="1885721"/>
              <a:ext cx="11540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“Negative”</a:t>
              </a:r>
              <a:endParaRPr lang="en-US" sz="1200" dirty="0"/>
            </a:p>
          </p:txBody>
        </p:sp>
      </p:grpSp>
      <p:sp>
        <p:nvSpPr>
          <p:cNvPr id="211" name="Rectangle 210">
            <a:extLst>
              <a:ext uri="{FF2B5EF4-FFF2-40B4-BE49-F238E27FC236}">
                <a16:creationId xmlns:a16="http://schemas.microsoft.com/office/drawing/2014/main" id="{D4A5C1D9-C453-1EB6-B2CB-81011DF0DCB5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1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D677-F061-662F-76A2-30C1C9F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32EBB-58AE-8E86-7EC8-93F3BDD46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+mn-ea"/>
                <a:sym typeface="+mn-lt"/>
              </a:rPr>
              <a:t>T5 model (</a:t>
            </a:r>
            <a:r>
              <a:rPr lang="en-US" i="1" dirty="0">
                <a:cs typeface="+mn-ea"/>
                <a:sym typeface="+mn-lt"/>
              </a:rPr>
              <a:t>version 2</a:t>
            </a:r>
            <a:r>
              <a:rPr lang="en-US" dirty="0">
                <a:cs typeface="+mn-ea"/>
                <a:sym typeface="+mn-lt"/>
              </a:rPr>
              <a:t>) outperforms the RoBERTa model (</a:t>
            </a:r>
            <a:r>
              <a:rPr lang="en-US" i="1" dirty="0">
                <a:cs typeface="+mn-ea"/>
                <a:sym typeface="+mn-lt"/>
              </a:rPr>
              <a:t>version 1</a:t>
            </a:r>
            <a:r>
              <a:rPr lang="en-US" dirty="0">
                <a:cs typeface="+mn-ea"/>
                <a:sym typeface="+mn-lt"/>
              </a:rPr>
              <a:t>)</a:t>
            </a:r>
          </a:p>
          <a:p>
            <a:pPr marL="0" indent="0">
              <a:buNone/>
            </a:pPr>
            <a:r>
              <a:rPr lang="en-US" dirty="0">
                <a:cs typeface="+mn-ea"/>
                <a:sym typeface="+mn-lt"/>
              </a:rPr>
              <a:t>Reached accuracy of 98.48% on test data set.</a:t>
            </a:r>
          </a:p>
          <a:p>
            <a:pPr marL="0" indent="0">
              <a:buNone/>
            </a:pPr>
            <a:endParaRPr lang="en-US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dirty="0"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sz="2000" dirty="0">
                <a:cs typeface="+mn-ea"/>
                <a:sym typeface="+mn-lt"/>
              </a:rPr>
              <a:t>*</a:t>
            </a:r>
            <a:r>
              <a:rPr lang="en-US" sz="2000" i="1" dirty="0">
                <a:cs typeface="+mn-ea"/>
                <a:sym typeface="+mn-lt"/>
              </a:rPr>
              <a:t>We also includes the Receiver Operating Condition (ROC), Decision Error Trade-off (DET) and Area Under Curve (AUC) statistics in our final report.</a:t>
            </a:r>
            <a:endParaRPr lang="en-US" sz="2000" dirty="0">
              <a:cs typeface="+mn-ea"/>
              <a:sym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269A46-BFA3-4825-65E8-64E2E188707D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FF375-C05B-253E-24F7-0E7CA6D0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71" y="3153212"/>
            <a:ext cx="9139058" cy="16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4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D677-F061-662F-76A2-30C1C9F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Interpretability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32EBB-58AE-8E86-7EC8-93F3BDD46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992" y="1559984"/>
            <a:ext cx="10515600" cy="12001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+mn-ea"/>
                <a:sym typeface="+mn-lt"/>
              </a:rPr>
              <a:t>We ran principal component analysis (PCA) on hidden states MLP in RoBERTa. Result indicate that our model successfully learned the “rephrasing feature” in text input.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AF3FB-6C6E-22E3-2483-E87C467092F5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1EC649B-458D-89A8-DB54-80EB972F7F49}"/>
              </a:ext>
            </a:extLst>
          </p:cNvPr>
          <p:cNvGrpSpPr/>
          <p:nvPr/>
        </p:nvGrpSpPr>
        <p:grpSpPr>
          <a:xfrm>
            <a:off x="6374131" y="3372201"/>
            <a:ext cx="4752617" cy="2814189"/>
            <a:chOff x="7818042" y="3189695"/>
            <a:chExt cx="3655802" cy="216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37C0100-EEE1-B22A-F2A7-88454EE08C28}"/>
                </a:ext>
              </a:extLst>
            </p:cNvPr>
            <p:cNvSpPr/>
            <p:nvPr/>
          </p:nvSpPr>
          <p:spPr>
            <a:xfrm>
              <a:off x="8898512" y="3189695"/>
              <a:ext cx="2563239" cy="1910110"/>
            </a:xfrm>
            <a:prstGeom prst="roundRect">
              <a:avLst>
                <a:gd name="adj" fmla="val 4654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BFDFC86-60D2-010A-40C5-0079C7955F69}"/>
                    </a:ext>
                  </a:extLst>
                </p:cNvPr>
                <p:cNvSpPr/>
                <p:nvPr/>
              </p:nvSpPr>
              <p:spPr>
                <a:xfrm>
                  <a:off x="9006830" y="4888370"/>
                  <a:ext cx="261834" cy="1499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𝐶𝐿𝑆</m:t>
                            </m:r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BFDFC86-60D2-010A-40C5-0079C7955F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830" y="4888370"/>
                  <a:ext cx="261834" cy="1499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6DE72F0-9EEA-E29A-E61B-3C2AB30E98F7}"/>
                    </a:ext>
                  </a:extLst>
                </p:cNvPr>
                <p:cNvSpPr/>
                <p:nvPr/>
              </p:nvSpPr>
              <p:spPr>
                <a:xfrm>
                  <a:off x="9475362" y="4888370"/>
                  <a:ext cx="261834" cy="1499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6DE72F0-9EEA-E29A-E61B-3C2AB30E98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5362" y="4888370"/>
                  <a:ext cx="261834" cy="1499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E106318-29EF-26A0-EE1B-3A3C5F1FE2F2}"/>
                    </a:ext>
                  </a:extLst>
                </p:cNvPr>
                <p:cNvSpPr/>
                <p:nvPr/>
              </p:nvSpPr>
              <p:spPr>
                <a:xfrm>
                  <a:off x="9965575" y="4888370"/>
                  <a:ext cx="261834" cy="1499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E106318-29EF-26A0-EE1B-3A3C5F1FE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5575" y="4888370"/>
                  <a:ext cx="261834" cy="149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64C96C0-5C7F-BDDA-A19A-65C67E11FDE3}"/>
                    </a:ext>
                  </a:extLst>
                </p:cNvPr>
                <p:cNvSpPr/>
                <p:nvPr/>
              </p:nvSpPr>
              <p:spPr>
                <a:xfrm>
                  <a:off x="10942080" y="4888370"/>
                  <a:ext cx="261834" cy="1499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64C96C0-5C7F-BDDA-A19A-65C67E11FD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2080" y="4888370"/>
                  <a:ext cx="261834" cy="149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FCFC80F9-5F6B-D09D-EF34-BF0708D1BF0F}"/>
                    </a:ext>
                  </a:extLst>
                </p:cNvPr>
                <p:cNvSpPr/>
                <p:nvPr/>
              </p:nvSpPr>
              <p:spPr>
                <a:xfrm>
                  <a:off x="9006830" y="4516618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𝐶𝐿𝑆</m:t>
                                </m:r>
                              </m:e>
                            </m:d>
                          </m:sub>
                          <m:sup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FCFC80F9-5F6B-D09D-EF34-BF0708D1BF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830" y="4516618"/>
                  <a:ext cx="265343" cy="199134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B8717F6E-6869-DBA9-A496-03345B5CC6B5}"/>
                    </a:ext>
                  </a:extLst>
                </p:cNvPr>
                <p:cNvSpPr/>
                <p:nvPr/>
              </p:nvSpPr>
              <p:spPr>
                <a:xfrm>
                  <a:off x="9473607" y="4516618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B8717F6E-6869-DBA9-A496-03345B5CC6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3607" y="4516618"/>
                  <a:ext cx="265343" cy="199134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48244FBC-60BA-733D-94E5-AAF0E91257D5}"/>
                    </a:ext>
                  </a:extLst>
                </p:cNvPr>
                <p:cNvSpPr/>
                <p:nvPr/>
              </p:nvSpPr>
              <p:spPr>
                <a:xfrm>
                  <a:off x="9963821" y="4516618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48244FBC-60BA-733D-94E5-AAF0E9125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821" y="4516618"/>
                  <a:ext cx="265343" cy="199134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78FD52A-3338-32CB-96E0-3F290B4E1A94}"/>
                    </a:ext>
                  </a:extLst>
                </p:cNvPr>
                <p:cNvSpPr/>
                <p:nvPr/>
              </p:nvSpPr>
              <p:spPr>
                <a:xfrm>
                  <a:off x="10940326" y="4516618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78FD52A-3338-32CB-96E0-3F290B4E1A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0326" y="4516618"/>
                  <a:ext cx="265343" cy="199134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54169CA-30BE-F534-244B-00BEA10FDB7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9137747" y="4715752"/>
              <a:ext cx="1755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C46742-A148-7CD2-F03A-8EC2833203AC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9137747" y="4715752"/>
              <a:ext cx="468532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F727E9-2042-88AF-5730-223920CE19EB}"/>
                </a:ext>
              </a:extLst>
            </p:cNvPr>
            <p:cNvCxnSpPr>
              <a:cxnSpLocks/>
              <a:stCxn id="7" idx="0"/>
              <a:endCxn id="13" idx="2"/>
            </p:cNvCxnSpPr>
            <p:nvPr/>
          </p:nvCxnSpPr>
          <p:spPr>
            <a:xfrm flipV="1">
              <a:off x="9137747" y="4715752"/>
              <a:ext cx="958746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C876D4-27D8-7E6D-1255-31480B951EA2}"/>
                </a:ext>
              </a:extLst>
            </p:cNvPr>
            <p:cNvCxnSpPr>
              <a:cxnSpLocks/>
              <a:stCxn id="7" idx="0"/>
              <a:endCxn id="14" idx="2"/>
            </p:cNvCxnSpPr>
            <p:nvPr/>
          </p:nvCxnSpPr>
          <p:spPr>
            <a:xfrm flipV="1">
              <a:off x="9137747" y="4715752"/>
              <a:ext cx="1935251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B24F342-86A6-43ED-E22B-DED527DA07D3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H="1" flipV="1">
              <a:off x="9139502" y="4715752"/>
              <a:ext cx="466777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D5465F6-F40A-A0D8-FEB7-C60FDF5D1FC7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9606279" y="4715752"/>
              <a:ext cx="0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A3A448B-CEDC-FAA2-E2E5-A04BE4159AB4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9606279" y="4715752"/>
              <a:ext cx="490214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6F5A5A1-118F-2126-5A26-EBD265B29AA2}"/>
                </a:ext>
              </a:extLst>
            </p:cNvPr>
            <p:cNvCxnSpPr>
              <a:cxnSpLocks/>
              <a:stCxn id="8" idx="0"/>
              <a:endCxn id="14" idx="2"/>
            </p:cNvCxnSpPr>
            <p:nvPr/>
          </p:nvCxnSpPr>
          <p:spPr>
            <a:xfrm flipV="1">
              <a:off x="9606279" y="4715752"/>
              <a:ext cx="1466719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96A2BFD-69F7-9A3D-D751-5B2F597BCEF3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0096492" y="4715752"/>
              <a:ext cx="0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A52520-67BB-E7AF-5BD5-642A35AB8FA5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9139502" y="4715752"/>
              <a:ext cx="956991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CAA2148-7FBF-1CAB-6B6C-394A66950FF2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9606279" y="4715752"/>
              <a:ext cx="490213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D78B9DA-C3FB-5F41-13A7-805C69A857BB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H="1" flipV="1">
              <a:off x="9139502" y="4715752"/>
              <a:ext cx="1933495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EC46BC-DB26-D45E-85E2-947A74949F9F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H="1" flipV="1">
              <a:off x="9606279" y="4715752"/>
              <a:ext cx="1466718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C3668F-4FAC-FC48-5B70-4BFDDFF25391}"/>
                </a:ext>
              </a:extLst>
            </p:cNvPr>
            <p:cNvCxnSpPr>
              <a:cxnSpLocks/>
              <a:stCxn id="9" idx="0"/>
              <a:endCxn id="14" idx="2"/>
            </p:cNvCxnSpPr>
            <p:nvPr/>
          </p:nvCxnSpPr>
          <p:spPr>
            <a:xfrm flipV="1">
              <a:off x="10096492" y="4715752"/>
              <a:ext cx="976505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DE9F6D3-A363-6511-DF6A-0705474D01BB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10096493" y="4715752"/>
              <a:ext cx="976504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F35C131-D25B-9214-6566-415228AD89C2}"/>
                </a:ext>
              </a:extLst>
            </p:cNvPr>
            <p:cNvCxnSpPr>
              <a:cxnSpLocks/>
              <a:stCxn id="10" idx="0"/>
              <a:endCxn id="14" idx="2"/>
            </p:cNvCxnSpPr>
            <p:nvPr/>
          </p:nvCxnSpPr>
          <p:spPr>
            <a:xfrm flipV="1">
              <a:off x="11072997" y="4715752"/>
              <a:ext cx="0" cy="17261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5DCB03-A8E8-1FA9-B12F-8A2077974752}"/>
                    </a:ext>
                  </a:extLst>
                </p:cNvPr>
                <p:cNvSpPr txBox="1"/>
                <p:nvPr/>
              </p:nvSpPr>
              <p:spPr>
                <a:xfrm>
                  <a:off x="10533224" y="4888370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5DCB03-A8E8-1FA9-B12F-8A2077974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3224" y="4888370"/>
                  <a:ext cx="261610" cy="1846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10BA1EB-F015-184C-8534-02347A116661}"/>
                    </a:ext>
                  </a:extLst>
                </p:cNvPr>
                <p:cNvSpPr txBox="1"/>
                <p:nvPr/>
              </p:nvSpPr>
              <p:spPr>
                <a:xfrm>
                  <a:off x="10539048" y="4523283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10BA1EB-F015-184C-8534-02347A116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9048" y="4523283"/>
                  <a:ext cx="261610" cy="184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85B83A74-8B33-27A5-FDD3-381261A2151C}"/>
                    </a:ext>
                  </a:extLst>
                </p:cNvPr>
                <p:cNvSpPr/>
                <p:nvPr/>
              </p:nvSpPr>
              <p:spPr>
                <a:xfrm>
                  <a:off x="9004288" y="3769013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𝐶𝐿𝑆</m:t>
                            </m:r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  <m:sup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(12)</m:t>
                            </m:r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85B83A74-8B33-27A5-FDD3-381261A215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4288" y="3769013"/>
                  <a:ext cx="265343" cy="199134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A05B241F-6ADA-7A5B-E941-823CC1E718DD}"/>
                    </a:ext>
                  </a:extLst>
                </p:cNvPr>
                <p:cNvSpPr/>
                <p:nvPr/>
              </p:nvSpPr>
              <p:spPr>
                <a:xfrm>
                  <a:off x="9471066" y="3769013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A05B241F-6ADA-7A5B-E941-823CC1E718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1066" y="3769013"/>
                  <a:ext cx="265343" cy="199134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E2A06D70-B2AA-05F7-01E7-C115421F45CF}"/>
                    </a:ext>
                  </a:extLst>
                </p:cNvPr>
                <p:cNvSpPr/>
                <p:nvPr/>
              </p:nvSpPr>
              <p:spPr>
                <a:xfrm>
                  <a:off x="9961279" y="3769013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(12)</m:t>
                            </m:r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E2A06D70-B2AA-05F7-01E7-C115421F45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1279" y="3769013"/>
                  <a:ext cx="265343" cy="199134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99466ECB-288F-DE59-11B5-63728C0AB1BC}"/>
                    </a:ext>
                  </a:extLst>
                </p:cNvPr>
                <p:cNvSpPr/>
                <p:nvPr/>
              </p:nvSpPr>
              <p:spPr>
                <a:xfrm>
                  <a:off x="10937784" y="3769013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99466ECB-288F-DE59-11B5-63728C0AB1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7784" y="3769013"/>
                  <a:ext cx="265343" cy="199134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3D8CF16-7E52-586C-18E5-EFA9CAE4FA8F}"/>
                    </a:ext>
                  </a:extLst>
                </p:cNvPr>
                <p:cNvSpPr txBox="1"/>
                <p:nvPr/>
              </p:nvSpPr>
              <p:spPr>
                <a:xfrm>
                  <a:off x="10536506" y="3775678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3D8CF16-7E52-586C-18E5-EFA9CAE4F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6506" y="3775678"/>
                  <a:ext cx="261610" cy="18466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60B0AFE-2B58-7747-5DC4-EC338BECD36A}"/>
                    </a:ext>
                  </a:extLst>
                </p:cNvPr>
                <p:cNvSpPr/>
                <p:nvPr/>
              </p:nvSpPr>
              <p:spPr>
                <a:xfrm>
                  <a:off x="9007100" y="3439822"/>
                  <a:ext cx="261834" cy="14991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𝐶𝐿𝑆</m:t>
                            </m:r>
                            <m:r>
                              <a:rPr lang="en-US" sz="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60B0AFE-2B58-7747-5DC4-EC338BECD3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7100" y="3439822"/>
                  <a:ext cx="261834" cy="14991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A8BE149-B96D-5A76-0F25-59DE089B8563}"/>
                    </a:ext>
                  </a:extLst>
                </p:cNvPr>
                <p:cNvSpPr/>
                <p:nvPr/>
              </p:nvSpPr>
              <p:spPr>
                <a:xfrm>
                  <a:off x="9475632" y="3439822"/>
                  <a:ext cx="261834" cy="1499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A8BE149-B96D-5A76-0F25-59DE089B85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5632" y="3439822"/>
                  <a:ext cx="261834" cy="14991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1A2B5E-42CC-5E45-2F3A-BCC6FF5D8417}"/>
                    </a:ext>
                  </a:extLst>
                </p:cNvPr>
                <p:cNvSpPr/>
                <p:nvPr/>
              </p:nvSpPr>
              <p:spPr>
                <a:xfrm>
                  <a:off x="9965846" y="3439822"/>
                  <a:ext cx="261834" cy="1499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F1A2B5E-42CC-5E45-2F3A-BCC6FF5D84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5846" y="3439822"/>
                  <a:ext cx="261834" cy="14991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C3092F6-966C-46C4-FFF1-BBCA4DF7CD6F}"/>
                    </a:ext>
                  </a:extLst>
                </p:cNvPr>
                <p:cNvSpPr/>
                <p:nvPr/>
              </p:nvSpPr>
              <p:spPr>
                <a:xfrm>
                  <a:off x="10936168" y="3439822"/>
                  <a:ext cx="261834" cy="1499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6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C3092F6-966C-46C4-FFF1-BBCA4DF7CD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6168" y="3439822"/>
                  <a:ext cx="261834" cy="14991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8545E3-F490-2C55-7961-4128ACBD33F8}"/>
                    </a:ext>
                  </a:extLst>
                </p:cNvPr>
                <p:cNvSpPr txBox="1"/>
                <p:nvPr/>
              </p:nvSpPr>
              <p:spPr>
                <a:xfrm>
                  <a:off x="10533495" y="3439822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8545E3-F490-2C55-7961-4128ACBD3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3495" y="3439822"/>
                  <a:ext cx="261610" cy="184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9FC6A31-80A2-C00B-8AD8-D283259CA859}"/>
                </a:ext>
              </a:extLst>
            </p:cNvPr>
            <p:cNvCxnSpPr>
              <a:cxnSpLocks/>
              <a:stCxn id="33" idx="0"/>
              <a:endCxn id="39" idx="2"/>
            </p:cNvCxnSpPr>
            <p:nvPr/>
          </p:nvCxnSpPr>
          <p:spPr>
            <a:xfrm flipV="1">
              <a:off x="9136960" y="3589736"/>
              <a:ext cx="469589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C19302-FD65-69BA-8033-EC6F1488F1DF}"/>
                </a:ext>
              </a:extLst>
            </p:cNvPr>
            <p:cNvCxnSpPr>
              <a:cxnSpLocks/>
              <a:stCxn id="33" idx="0"/>
              <a:endCxn id="40" idx="2"/>
            </p:cNvCxnSpPr>
            <p:nvPr/>
          </p:nvCxnSpPr>
          <p:spPr>
            <a:xfrm flipV="1">
              <a:off x="9136960" y="3589736"/>
              <a:ext cx="959803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7477FB7-6035-6459-B39C-8807D1A978E1}"/>
                </a:ext>
              </a:extLst>
            </p:cNvPr>
            <p:cNvCxnSpPr>
              <a:cxnSpLocks/>
              <a:stCxn id="33" idx="0"/>
              <a:endCxn id="41" idx="2"/>
            </p:cNvCxnSpPr>
            <p:nvPr/>
          </p:nvCxnSpPr>
          <p:spPr>
            <a:xfrm flipV="1">
              <a:off x="9136960" y="3589736"/>
              <a:ext cx="1930125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8A2BFC1-ED26-DC08-7D02-52F3A9C874A3}"/>
                </a:ext>
              </a:extLst>
            </p:cNvPr>
            <p:cNvCxnSpPr>
              <a:cxnSpLocks/>
              <a:stCxn id="34" idx="0"/>
              <a:endCxn id="39" idx="2"/>
            </p:cNvCxnSpPr>
            <p:nvPr/>
          </p:nvCxnSpPr>
          <p:spPr>
            <a:xfrm flipV="1">
              <a:off x="9603737" y="3589736"/>
              <a:ext cx="2812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BAF039D-CD84-2D42-B207-1F30E41A637F}"/>
                </a:ext>
              </a:extLst>
            </p:cNvPr>
            <p:cNvCxnSpPr>
              <a:cxnSpLocks/>
              <a:stCxn id="34" idx="0"/>
              <a:endCxn id="40" idx="2"/>
            </p:cNvCxnSpPr>
            <p:nvPr/>
          </p:nvCxnSpPr>
          <p:spPr>
            <a:xfrm flipV="1">
              <a:off x="9603737" y="3589736"/>
              <a:ext cx="493025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773E8FB-4B93-E978-8A15-9A12A1A38917}"/>
                </a:ext>
              </a:extLst>
            </p:cNvPr>
            <p:cNvCxnSpPr>
              <a:cxnSpLocks/>
              <a:stCxn id="34" idx="0"/>
              <a:endCxn id="41" idx="2"/>
            </p:cNvCxnSpPr>
            <p:nvPr/>
          </p:nvCxnSpPr>
          <p:spPr>
            <a:xfrm flipV="1">
              <a:off x="9603737" y="3589736"/>
              <a:ext cx="1463347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353C96A-A3DF-8E7F-4100-47F5000B7108}"/>
                </a:ext>
              </a:extLst>
            </p:cNvPr>
            <p:cNvCxnSpPr>
              <a:cxnSpLocks/>
              <a:stCxn id="35" idx="0"/>
              <a:endCxn id="40" idx="2"/>
            </p:cNvCxnSpPr>
            <p:nvPr/>
          </p:nvCxnSpPr>
          <p:spPr>
            <a:xfrm flipV="1">
              <a:off x="10093951" y="3589736"/>
              <a:ext cx="2812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18590E5-91DE-7DA3-9B74-2CB5DFCA8F18}"/>
                </a:ext>
              </a:extLst>
            </p:cNvPr>
            <p:cNvCxnSpPr>
              <a:cxnSpLocks/>
              <a:stCxn id="35" idx="0"/>
              <a:endCxn id="39" idx="2"/>
            </p:cNvCxnSpPr>
            <p:nvPr/>
          </p:nvCxnSpPr>
          <p:spPr>
            <a:xfrm flipH="1" flipV="1">
              <a:off x="9606549" y="3589736"/>
              <a:ext cx="487402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3E795A5-A477-0874-60C8-A8487000558B}"/>
                </a:ext>
              </a:extLst>
            </p:cNvPr>
            <p:cNvCxnSpPr>
              <a:cxnSpLocks/>
              <a:stCxn id="36" idx="0"/>
              <a:endCxn id="39" idx="2"/>
            </p:cNvCxnSpPr>
            <p:nvPr/>
          </p:nvCxnSpPr>
          <p:spPr>
            <a:xfrm flipH="1" flipV="1">
              <a:off x="9606549" y="3589736"/>
              <a:ext cx="1463907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53EF968-87D0-3BAA-E7A1-746127BA0A9A}"/>
                </a:ext>
              </a:extLst>
            </p:cNvPr>
            <p:cNvCxnSpPr>
              <a:cxnSpLocks/>
              <a:stCxn id="35" idx="0"/>
              <a:endCxn id="41" idx="2"/>
            </p:cNvCxnSpPr>
            <p:nvPr/>
          </p:nvCxnSpPr>
          <p:spPr>
            <a:xfrm flipV="1">
              <a:off x="10093951" y="3589736"/>
              <a:ext cx="973134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34DF634-5F52-D5EF-8BA1-93D0FD3527D0}"/>
                </a:ext>
              </a:extLst>
            </p:cNvPr>
            <p:cNvCxnSpPr>
              <a:cxnSpLocks/>
              <a:stCxn id="36" idx="0"/>
              <a:endCxn id="40" idx="2"/>
            </p:cNvCxnSpPr>
            <p:nvPr/>
          </p:nvCxnSpPr>
          <p:spPr>
            <a:xfrm flipH="1" flipV="1">
              <a:off x="10096762" y="3589736"/>
              <a:ext cx="973693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3CFAEE-8A3B-5345-204B-229490DA1504}"/>
                </a:ext>
              </a:extLst>
            </p:cNvPr>
            <p:cNvCxnSpPr>
              <a:cxnSpLocks/>
              <a:stCxn id="36" idx="0"/>
              <a:endCxn id="41" idx="2"/>
            </p:cNvCxnSpPr>
            <p:nvPr/>
          </p:nvCxnSpPr>
          <p:spPr>
            <a:xfrm flipH="1" flipV="1">
              <a:off x="11067085" y="3589736"/>
              <a:ext cx="3371" cy="179277"/>
            </a:xfrm>
            <a:prstGeom prst="straightConnector1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B08C0A7-FD01-24F9-A8E3-C46E36E49632}"/>
                </a:ext>
              </a:extLst>
            </p:cNvPr>
            <p:cNvSpPr txBox="1"/>
            <p:nvPr/>
          </p:nvSpPr>
          <p:spPr>
            <a:xfrm>
              <a:off x="10628741" y="3205570"/>
              <a:ext cx="8451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RoBERTa-Base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A562E9-94E9-EB5E-18CA-D6A36DBC69FC}"/>
                </a:ext>
              </a:extLst>
            </p:cNvPr>
            <p:cNvSpPr txBox="1"/>
            <p:nvPr/>
          </p:nvSpPr>
          <p:spPr>
            <a:xfrm>
              <a:off x="9447420" y="5169756"/>
              <a:ext cx="32092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A295E5-2EC7-C25F-4579-D87BD697454A}"/>
                </a:ext>
              </a:extLst>
            </p:cNvPr>
            <p:cNvSpPr txBox="1"/>
            <p:nvPr/>
          </p:nvSpPr>
          <p:spPr>
            <a:xfrm>
              <a:off x="9979624" y="5169756"/>
              <a:ext cx="23596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DBEA95-CF79-8524-5838-25D63D17BAD6}"/>
                </a:ext>
              </a:extLst>
            </p:cNvPr>
            <p:cNvSpPr txBox="1"/>
            <p:nvPr/>
          </p:nvSpPr>
          <p:spPr>
            <a:xfrm>
              <a:off x="10910667" y="5169756"/>
              <a:ext cx="33054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GPT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3C9C6EC-48ED-FBC5-59E8-C7598FEBECD3}"/>
                    </a:ext>
                  </a:extLst>
                </p:cNvPr>
                <p:cNvSpPr txBox="1"/>
                <p:nvPr/>
              </p:nvSpPr>
              <p:spPr>
                <a:xfrm>
                  <a:off x="10464373" y="5169756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3C9C6EC-48ED-FBC5-59E8-C7598FEBE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4373" y="5169756"/>
                  <a:ext cx="261610" cy="18466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74C772-939B-ED62-2A63-920161666B61}"/>
                </a:ext>
              </a:extLst>
            </p:cNvPr>
            <p:cNvCxnSpPr>
              <a:cxnSpLocks/>
              <a:stCxn id="57" idx="0"/>
              <a:endCxn id="9" idx="2"/>
            </p:cNvCxnSpPr>
            <p:nvPr/>
          </p:nvCxnSpPr>
          <p:spPr>
            <a:xfrm flipH="1" flipV="1">
              <a:off x="10096492" y="5038284"/>
              <a:ext cx="1113" cy="131472"/>
            </a:xfrm>
            <a:prstGeom prst="straightConnector1">
              <a:avLst/>
            </a:prstGeom>
            <a:ln w="952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891718F-293F-3C28-ABC1-E6A22F8FA54B}"/>
                </a:ext>
              </a:extLst>
            </p:cNvPr>
            <p:cNvCxnSpPr>
              <a:cxnSpLocks/>
              <a:stCxn id="56" idx="0"/>
              <a:endCxn id="8" idx="2"/>
            </p:cNvCxnSpPr>
            <p:nvPr/>
          </p:nvCxnSpPr>
          <p:spPr>
            <a:xfrm flipH="1" flipV="1">
              <a:off x="9606279" y="5038284"/>
              <a:ext cx="1602" cy="131472"/>
            </a:xfrm>
            <a:prstGeom prst="straightConnector1">
              <a:avLst/>
            </a:prstGeom>
            <a:ln w="952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B229297-BCE9-08F2-8851-0076540ADAB7}"/>
                </a:ext>
              </a:extLst>
            </p:cNvPr>
            <p:cNvCxnSpPr>
              <a:cxnSpLocks/>
              <a:stCxn id="58" idx="0"/>
              <a:endCxn id="10" idx="2"/>
            </p:cNvCxnSpPr>
            <p:nvPr/>
          </p:nvCxnSpPr>
          <p:spPr>
            <a:xfrm flipH="1" flipV="1">
              <a:off x="11072997" y="5038284"/>
              <a:ext cx="2940" cy="131472"/>
            </a:xfrm>
            <a:prstGeom prst="straightConnector1">
              <a:avLst/>
            </a:prstGeom>
            <a:ln w="952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B2F7D4-F8E1-E3EB-6693-826F47F8C86D}"/>
                </a:ext>
              </a:extLst>
            </p:cNvPr>
            <p:cNvSpPr/>
            <p:nvPr/>
          </p:nvSpPr>
          <p:spPr>
            <a:xfrm>
              <a:off x="8576359" y="3261574"/>
              <a:ext cx="563720" cy="846798"/>
            </a:xfrm>
            <a:custGeom>
              <a:avLst/>
              <a:gdLst>
                <a:gd name="connsiteX0" fmla="*/ 2020186 w 2020186"/>
                <a:gd name="connsiteY0" fmla="*/ 527425 h 2430573"/>
                <a:gd name="connsiteX1" fmla="*/ 1559442 w 2020186"/>
                <a:gd name="connsiteY1" fmla="*/ 87946 h 2430573"/>
                <a:gd name="connsiteX2" fmla="*/ 836428 w 2020186"/>
                <a:gd name="connsiteY2" fmla="*/ 2058514 h 2430573"/>
                <a:gd name="connsiteX3" fmla="*/ 0 w 2020186"/>
                <a:gd name="connsiteY3" fmla="*/ 2427109 h 243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186" h="2430573">
                  <a:moveTo>
                    <a:pt x="2020186" y="527425"/>
                  </a:moveTo>
                  <a:cubicBezTo>
                    <a:pt x="1888460" y="180095"/>
                    <a:pt x="1756735" y="-167235"/>
                    <a:pt x="1559442" y="87946"/>
                  </a:cubicBezTo>
                  <a:cubicBezTo>
                    <a:pt x="1362149" y="343127"/>
                    <a:pt x="1096335" y="1668654"/>
                    <a:pt x="836428" y="2058514"/>
                  </a:cubicBezTo>
                  <a:cubicBezTo>
                    <a:pt x="576521" y="2448374"/>
                    <a:pt x="288260" y="2437741"/>
                    <a:pt x="0" y="2427109"/>
                  </a:cubicBezTo>
                </a:path>
              </a:pathLst>
            </a:custGeom>
            <a:noFill/>
            <a:ln w="12700">
              <a:solidFill>
                <a:schemeClr val="bg1">
                  <a:lumMod val="8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03746FDB-8167-45A5-5A7E-4219ABC98929}"/>
                </a:ext>
              </a:extLst>
            </p:cNvPr>
            <p:cNvSpPr/>
            <p:nvPr/>
          </p:nvSpPr>
          <p:spPr>
            <a:xfrm>
              <a:off x="7818042" y="3191169"/>
              <a:ext cx="1030626" cy="1912097"/>
            </a:xfrm>
            <a:prstGeom prst="roundRect">
              <a:avLst>
                <a:gd name="adj" fmla="val 8231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E79319-FF45-421C-6E36-570BD0E0CF65}"/>
                </a:ext>
              </a:extLst>
            </p:cNvPr>
            <p:cNvSpPr txBox="1"/>
            <p:nvPr/>
          </p:nvSpPr>
          <p:spPr>
            <a:xfrm>
              <a:off x="7880698" y="3205570"/>
              <a:ext cx="3962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401115C-C10F-2265-C7A4-367EE85A5F27}"/>
                </a:ext>
              </a:extLst>
            </p:cNvPr>
            <p:cNvGrpSpPr/>
            <p:nvPr/>
          </p:nvGrpSpPr>
          <p:grpSpPr>
            <a:xfrm>
              <a:off x="7884167" y="3880237"/>
              <a:ext cx="125925" cy="435981"/>
              <a:chOff x="1612017" y="2924217"/>
              <a:chExt cx="250053" cy="865738"/>
            </a:xfrm>
            <a:solidFill>
              <a:schemeClr val="bg2">
                <a:lumMod val="90000"/>
              </a:schemeClr>
            </a:solidFill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EAEDB96-7501-C276-A16A-2EB0DB445DDD}"/>
                  </a:ext>
                </a:extLst>
              </p:cNvPr>
              <p:cNvSpPr/>
              <p:nvPr/>
            </p:nvSpPr>
            <p:spPr>
              <a:xfrm>
                <a:off x="1612901" y="2924217"/>
                <a:ext cx="249169" cy="249170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7D88217-A079-3F16-6FC0-7ED9AC25EE48}"/>
                  </a:ext>
                </a:extLst>
              </p:cNvPr>
              <p:cNvSpPr/>
              <p:nvPr/>
            </p:nvSpPr>
            <p:spPr>
              <a:xfrm>
                <a:off x="1612017" y="3557724"/>
                <a:ext cx="232231" cy="232231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60D69D2-02B6-65D3-177F-AF7BCB2844DC}"/>
                </a:ext>
              </a:extLst>
            </p:cNvPr>
            <p:cNvGrpSpPr/>
            <p:nvPr/>
          </p:nvGrpSpPr>
          <p:grpSpPr>
            <a:xfrm>
              <a:off x="8449673" y="3428000"/>
              <a:ext cx="184666" cy="1362270"/>
              <a:chOff x="2959284" y="2137833"/>
              <a:chExt cx="366697" cy="2705100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5540413-C938-12D5-140A-82C4A3CB2A84}"/>
                  </a:ext>
                </a:extLst>
              </p:cNvPr>
              <p:cNvSpPr/>
              <p:nvPr/>
            </p:nvSpPr>
            <p:spPr>
              <a:xfrm>
                <a:off x="3028950" y="2137833"/>
                <a:ext cx="228600" cy="2286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B802F96-0D3C-8985-B637-7B8DE51949A6}"/>
                  </a:ext>
                </a:extLst>
              </p:cNvPr>
              <p:cNvSpPr/>
              <p:nvPr/>
            </p:nvSpPr>
            <p:spPr>
              <a:xfrm>
                <a:off x="3028950" y="2480733"/>
                <a:ext cx="228600" cy="2286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10C95CD0-AC7A-6453-C60D-78661A61491E}"/>
                  </a:ext>
                </a:extLst>
              </p:cNvPr>
              <p:cNvSpPr/>
              <p:nvPr/>
            </p:nvSpPr>
            <p:spPr>
              <a:xfrm>
                <a:off x="3028950" y="2836333"/>
                <a:ext cx="228600" cy="2286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CD9CCF8-7DE3-BA0B-40B2-1881086F4A4D}"/>
                  </a:ext>
                </a:extLst>
              </p:cNvPr>
              <p:cNvSpPr/>
              <p:nvPr/>
            </p:nvSpPr>
            <p:spPr>
              <a:xfrm>
                <a:off x="3028950" y="3191933"/>
                <a:ext cx="228600" cy="2286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0E55F876-D80E-8B29-F7E0-75F55AF97C3E}"/>
                  </a:ext>
                </a:extLst>
              </p:cNvPr>
              <p:cNvSpPr/>
              <p:nvPr/>
            </p:nvSpPr>
            <p:spPr>
              <a:xfrm>
                <a:off x="3028950" y="3566583"/>
                <a:ext cx="228600" cy="2286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0494F62-00E8-F900-6C28-5948122DD700}"/>
                  </a:ext>
                </a:extLst>
              </p:cNvPr>
              <p:cNvSpPr/>
              <p:nvPr/>
            </p:nvSpPr>
            <p:spPr>
              <a:xfrm>
                <a:off x="3028950" y="4614333"/>
                <a:ext cx="228600" cy="2286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760481CE-4C8F-9B62-8778-B94728AE4DBF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882889" y="4023810"/>
                    <a:ext cx="519487" cy="36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760481CE-4C8F-9B62-8778-B94728AE4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882889" y="4023810"/>
                    <a:ext cx="519487" cy="36669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D26E76D-9275-35B5-96CA-4203DA49F1ED}"/>
                </a:ext>
              </a:extLst>
            </p:cNvPr>
            <p:cNvGrpSpPr/>
            <p:nvPr/>
          </p:nvGrpSpPr>
          <p:grpSpPr>
            <a:xfrm>
              <a:off x="8108836" y="3428000"/>
              <a:ext cx="184666" cy="1362270"/>
              <a:chOff x="2273482" y="2156883"/>
              <a:chExt cx="366697" cy="2705100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FB83844-660F-63F5-A049-706BDDC9E195}"/>
                  </a:ext>
                </a:extLst>
              </p:cNvPr>
              <p:cNvSpPr/>
              <p:nvPr/>
            </p:nvSpPr>
            <p:spPr>
              <a:xfrm>
                <a:off x="2343150" y="215688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34A5A49-7831-B1B2-218D-38497B1FE5D8}"/>
                  </a:ext>
                </a:extLst>
              </p:cNvPr>
              <p:cNvSpPr/>
              <p:nvPr/>
            </p:nvSpPr>
            <p:spPr>
              <a:xfrm>
                <a:off x="2343150" y="249978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A607AC7-E44D-C9AC-83AE-88A44F69512D}"/>
                  </a:ext>
                </a:extLst>
              </p:cNvPr>
              <p:cNvSpPr/>
              <p:nvPr/>
            </p:nvSpPr>
            <p:spPr>
              <a:xfrm>
                <a:off x="2343150" y="285538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DA7DFE2-1FE5-2398-2C9C-BE7B9CEAC54D}"/>
                  </a:ext>
                </a:extLst>
              </p:cNvPr>
              <p:cNvSpPr/>
              <p:nvPr/>
            </p:nvSpPr>
            <p:spPr>
              <a:xfrm>
                <a:off x="2343150" y="321098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8E8EF64-911C-6878-C887-DEAE569C8AA9}"/>
                  </a:ext>
                </a:extLst>
              </p:cNvPr>
              <p:cNvSpPr/>
              <p:nvPr/>
            </p:nvSpPr>
            <p:spPr>
              <a:xfrm>
                <a:off x="2343150" y="358563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211C81-4577-8701-93B3-792DCF10DC95}"/>
                  </a:ext>
                </a:extLst>
              </p:cNvPr>
              <p:cNvSpPr/>
              <p:nvPr/>
            </p:nvSpPr>
            <p:spPr>
              <a:xfrm>
                <a:off x="2343150" y="463338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EECF483-5F7B-0BC8-054F-BB13B086DAD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197087" y="4042860"/>
                    <a:ext cx="519487" cy="3666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EECF483-5F7B-0BC8-054F-BB13B086D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197087" y="4042860"/>
                    <a:ext cx="519487" cy="36669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9DEC7A7-FDC8-1E96-03CC-BE15DAC33251}"/>
                </a:ext>
              </a:extLst>
            </p:cNvPr>
            <p:cNvCxnSpPr>
              <a:cxnSpLocks/>
              <a:stCxn id="144" idx="6"/>
              <a:endCxn id="151" idx="2"/>
            </p:cNvCxnSpPr>
            <p:nvPr/>
          </p:nvCxnSpPr>
          <p:spPr>
            <a:xfrm>
              <a:off x="8259041" y="3485561"/>
              <a:ext cx="225715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A08451E-50BE-4571-C589-73574EAD4872}"/>
                </a:ext>
              </a:extLst>
            </p:cNvPr>
            <p:cNvCxnSpPr>
              <a:cxnSpLocks/>
              <a:stCxn id="144" idx="6"/>
              <a:endCxn id="152" idx="2"/>
            </p:cNvCxnSpPr>
            <p:nvPr/>
          </p:nvCxnSpPr>
          <p:spPr>
            <a:xfrm>
              <a:off x="8259041" y="3485561"/>
              <a:ext cx="225715" cy="172682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B9EB71A-7DBA-8601-324F-888ACED5DFB7}"/>
                </a:ext>
              </a:extLst>
            </p:cNvPr>
            <p:cNvCxnSpPr>
              <a:cxnSpLocks/>
              <a:stCxn id="144" idx="6"/>
              <a:endCxn id="153" idx="2"/>
            </p:cNvCxnSpPr>
            <p:nvPr/>
          </p:nvCxnSpPr>
          <p:spPr>
            <a:xfrm>
              <a:off x="8259041" y="3485561"/>
              <a:ext cx="225715" cy="35176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9929212-B9D4-B283-105D-7E136E9FEE38}"/>
                </a:ext>
              </a:extLst>
            </p:cNvPr>
            <p:cNvCxnSpPr>
              <a:cxnSpLocks/>
              <a:stCxn id="144" idx="6"/>
              <a:endCxn id="154" idx="2"/>
            </p:cNvCxnSpPr>
            <p:nvPr/>
          </p:nvCxnSpPr>
          <p:spPr>
            <a:xfrm>
              <a:off x="8259041" y="3485561"/>
              <a:ext cx="225715" cy="53083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35AC691-2E42-3FA1-8C06-46DB0BD4F8F2}"/>
                </a:ext>
              </a:extLst>
            </p:cNvPr>
            <p:cNvCxnSpPr>
              <a:cxnSpLocks/>
              <a:stCxn id="144" idx="6"/>
              <a:endCxn id="155" idx="2"/>
            </p:cNvCxnSpPr>
            <p:nvPr/>
          </p:nvCxnSpPr>
          <p:spPr>
            <a:xfrm>
              <a:off x="8259041" y="3485561"/>
              <a:ext cx="225715" cy="719509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549AE70-2D70-1C3C-D778-EC5350DFA6E4}"/>
                </a:ext>
              </a:extLst>
            </p:cNvPr>
            <p:cNvCxnSpPr>
              <a:cxnSpLocks/>
              <a:stCxn id="144" idx="6"/>
              <a:endCxn id="156" idx="2"/>
            </p:cNvCxnSpPr>
            <p:nvPr/>
          </p:nvCxnSpPr>
          <p:spPr>
            <a:xfrm>
              <a:off x="8259041" y="3485561"/>
              <a:ext cx="225715" cy="1247149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938C2CE-7507-F65B-20C1-A95066E9AD4B}"/>
                </a:ext>
              </a:extLst>
            </p:cNvPr>
            <p:cNvCxnSpPr>
              <a:cxnSpLocks/>
              <a:stCxn id="151" idx="2"/>
              <a:endCxn id="145" idx="6"/>
            </p:cNvCxnSpPr>
            <p:nvPr/>
          </p:nvCxnSpPr>
          <p:spPr>
            <a:xfrm flipH="1">
              <a:off x="8259041" y="3485561"/>
              <a:ext cx="225715" cy="172682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EC2CCAB-56DF-21FA-689D-6AD3D0FD968B}"/>
                </a:ext>
              </a:extLst>
            </p:cNvPr>
            <p:cNvCxnSpPr>
              <a:cxnSpLocks/>
              <a:stCxn id="151" idx="2"/>
              <a:endCxn id="146" idx="6"/>
            </p:cNvCxnSpPr>
            <p:nvPr/>
          </p:nvCxnSpPr>
          <p:spPr>
            <a:xfrm flipH="1">
              <a:off x="8259041" y="3485561"/>
              <a:ext cx="225715" cy="35176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D9B9B4A-7129-0EA4-C9DE-681ADD2CEC76}"/>
                </a:ext>
              </a:extLst>
            </p:cNvPr>
            <p:cNvCxnSpPr>
              <a:cxnSpLocks/>
              <a:stCxn id="151" idx="2"/>
              <a:endCxn id="147" idx="6"/>
            </p:cNvCxnSpPr>
            <p:nvPr/>
          </p:nvCxnSpPr>
          <p:spPr>
            <a:xfrm flipH="1">
              <a:off x="8259041" y="3485561"/>
              <a:ext cx="225715" cy="53083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9795A9F-5FA5-35FF-6AB2-1DCCA36FE88A}"/>
                </a:ext>
              </a:extLst>
            </p:cNvPr>
            <p:cNvCxnSpPr>
              <a:cxnSpLocks/>
              <a:stCxn id="151" idx="2"/>
              <a:endCxn id="148" idx="6"/>
            </p:cNvCxnSpPr>
            <p:nvPr/>
          </p:nvCxnSpPr>
          <p:spPr>
            <a:xfrm flipH="1">
              <a:off x="8259041" y="3485561"/>
              <a:ext cx="225715" cy="719509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904F3ED-9C93-A571-95E6-54D4BBB60FB2}"/>
                </a:ext>
              </a:extLst>
            </p:cNvPr>
            <p:cNvCxnSpPr>
              <a:cxnSpLocks/>
              <a:stCxn id="151" idx="2"/>
              <a:endCxn id="149" idx="6"/>
            </p:cNvCxnSpPr>
            <p:nvPr/>
          </p:nvCxnSpPr>
          <p:spPr>
            <a:xfrm flipH="1">
              <a:off x="8259041" y="3485561"/>
              <a:ext cx="225715" cy="1247149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44ADA1B-7AE4-5078-EE9E-BF3BCE67DB2E}"/>
                </a:ext>
              </a:extLst>
            </p:cNvPr>
            <p:cNvCxnSpPr>
              <a:cxnSpLocks/>
              <a:stCxn id="152" idx="2"/>
              <a:endCxn id="145" idx="6"/>
            </p:cNvCxnSpPr>
            <p:nvPr/>
          </p:nvCxnSpPr>
          <p:spPr>
            <a:xfrm flipH="1">
              <a:off x="8259041" y="3658243"/>
              <a:ext cx="225715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629EFF2-5F5F-1A7C-1F8C-C9C9AC23D1B8}"/>
                </a:ext>
              </a:extLst>
            </p:cNvPr>
            <p:cNvCxnSpPr>
              <a:cxnSpLocks/>
              <a:stCxn id="152" idx="2"/>
              <a:endCxn id="146" idx="6"/>
            </p:cNvCxnSpPr>
            <p:nvPr/>
          </p:nvCxnSpPr>
          <p:spPr>
            <a:xfrm flipH="1">
              <a:off x="8259041" y="3658243"/>
              <a:ext cx="225715" cy="17907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13A2E49-5191-74D7-2E5A-C427565EC873}"/>
                </a:ext>
              </a:extLst>
            </p:cNvPr>
            <p:cNvCxnSpPr>
              <a:cxnSpLocks/>
              <a:stCxn id="152" idx="2"/>
              <a:endCxn id="147" idx="6"/>
            </p:cNvCxnSpPr>
            <p:nvPr/>
          </p:nvCxnSpPr>
          <p:spPr>
            <a:xfrm flipH="1">
              <a:off x="8259041" y="3658243"/>
              <a:ext cx="225715" cy="358155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9F255AF-0EA0-28FD-235C-CFE7660087D9}"/>
                </a:ext>
              </a:extLst>
            </p:cNvPr>
            <p:cNvCxnSpPr>
              <a:cxnSpLocks/>
              <a:stCxn id="152" idx="2"/>
              <a:endCxn id="148" idx="6"/>
            </p:cNvCxnSpPr>
            <p:nvPr/>
          </p:nvCxnSpPr>
          <p:spPr>
            <a:xfrm flipH="1">
              <a:off x="8259041" y="3658243"/>
              <a:ext cx="225715" cy="546827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22F3F3B-09F9-35CA-E6F1-F351E1EC19C5}"/>
                </a:ext>
              </a:extLst>
            </p:cNvPr>
            <p:cNvCxnSpPr>
              <a:cxnSpLocks/>
              <a:stCxn id="152" idx="2"/>
              <a:endCxn id="149" idx="6"/>
            </p:cNvCxnSpPr>
            <p:nvPr/>
          </p:nvCxnSpPr>
          <p:spPr>
            <a:xfrm flipH="1">
              <a:off x="8259041" y="3658243"/>
              <a:ext cx="225715" cy="1074467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DBE333F-6187-88CC-5E02-EA38751A369E}"/>
                </a:ext>
              </a:extLst>
            </p:cNvPr>
            <p:cNvCxnSpPr>
              <a:cxnSpLocks/>
              <a:stCxn id="147" idx="6"/>
              <a:endCxn id="156" idx="2"/>
            </p:cNvCxnSpPr>
            <p:nvPr/>
          </p:nvCxnSpPr>
          <p:spPr>
            <a:xfrm>
              <a:off x="8259041" y="4016398"/>
              <a:ext cx="225715" cy="71631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4985980-2FB4-CBAD-36BE-AE690C2BEF3C}"/>
                </a:ext>
              </a:extLst>
            </p:cNvPr>
            <p:cNvCxnSpPr>
              <a:cxnSpLocks/>
              <a:stCxn id="146" idx="6"/>
              <a:endCxn id="153" idx="2"/>
            </p:cNvCxnSpPr>
            <p:nvPr/>
          </p:nvCxnSpPr>
          <p:spPr>
            <a:xfrm>
              <a:off x="8259041" y="3837321"/>
              <a:ext cx="225715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390FBD4-E3C6-0AFB-F8A3-83ED50921F4D}"/>
                </a:ext>
              </a:extLst>
            </p:cNvPr>
            <p:cNvCxnSpPr>
              <a:cxnSpLocks/>
              <a:stCxn id="153" idx="2"/>
              <a:endCxn id="147" idx="6"/>
            </p:cNvCxnSpPr>
            <p:nvPr/>
          </p:nvCxnSpPr>
          <p:spPr>
            <a:xfrm flipH="1">
              <a:off x="8259041" y="3837321"/>
              <a:ext cx="225715" cy="17907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F7C0275-8BC7-52C0-A8F2-C080BC46F2EC}"/>
                </a:ext>
              </a:extLst>
            </p:cNvPr>
            <p:cNvCxnSpPr>
              <a:cxnSpLocks/>
              <a:stCxn id="153" idx="2"/>
              <a:endCxn id="148" idx="6"/>
            </p:cNvCxnSpPr>
            <p:nvPr/>
          </p:nvCxnSpPr>
          <p:spPr>
            <a:xfrm flipH="1">
              <a:off x="8259041" y="3837321"/>
              <a:ext cx="225715" cy="367749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6137E24-B522-83B3-9E50-63A5AA9040D9}"/>
                </a:ext>
              </a:extLst>
            </p:cNvPr>
            <p:cNvCxnSpPr>
              <a:cxnSpLocks/>
              <a:stCxn id="153" idx="2"/>
              <a:endCxn id="149" idx="6"/>
            </p:cNvCxnSpPr>
            <p:nvPr/>
          </p:nvCxnSpPr>
          <p:spPr>
            <a:xfrm flipH="1">
              <a:off x="8259041" y="3837321"/>
              <a:ext cx="225715" cy="895389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782EBA0-0D69-D643-4DD2-20E12DFF7B39}"/>
                </a:ext>
              </a:extLst>
            </p:cNvPr>
            <p:cNvCxnSpPr>
              <a:cxnSpLocks/>
              <a:stCxn id="154" idx="2"/>
              <a:endCxn id="147" idx="6"/>
            </p:cNvCxnSpPr>
            <p:nvPr/>
          </p:nvCxnSpPr>
          <p:spPr>
            <a:xfrm flipH="1">
              <a:off x="8259041" y="4016398"/>
              <a:ext cx="225715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D593CCB-205D-1203-B8EC-4624B9393224}"/>
                </a:ext>
              </a:extLst>
            </p:cNvPr>
            <p:cNvCxnSpPr>
              <a:cxnSpLocks/>
              <a:stCxn id="154" idx="2"/>
              <a:endCxn id="148" idx="6"/>
            </p:cNvCxnSpPr>
            <p:nvPr/>
          </p:nvCxnSpPr>
          <p:spPr>
            <a:xfrm flipH="1">
              <a:off x="8259041" y="4016398"/>
              <a:ext cx="225715" cy="188672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46BA9CB-B052-95C0-ABAF-2C8AA8336092}"/>
                </a:ext>
              </a:extLst>
            </p:cNvPr>
            <p:cNvCxnSpPr>
              <a:cxnSpLocks/>
              <a:stCxn id="154" idx="2"/>
              <a:endCxn id="149" idx="6"/>
            </p:cNvCxnSpPr>
            <p:nvPr/>
          </p:nvCxnSpPr>
          <p:spPr>
            <a:xfrm flipH="1">
              <a:off x="8259041" y="4016398"/>
              <a:ext cx="225715" cy="716311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7BEA751-803C-88A7-88CE-8EAB4F2216C3}"/>
                </a:ext>
              </a:extLst>
            </p:cNvPr>
            <p:cNvCxnSpPr>
              <a:cxnSpLocks/>
              <a:stCxn id="155" idx="2"/>
              <a:endCxn id="148" idx="6"/>
            </p:cNvCxnSpPr>
            <p:nvPr/>
          </p:nvCxnSpPr>
          <p:spPr>
            <a:xfrm flipH="1">
              <a:off x="8259041" y="4205070"/>
              <a:ext cx="225715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2C8B43D-2152-2A6D-DF8F-FAF51ABB0A3C}"/>
                </a:ext>
              </a:extLst>
            </p:cNvPr>
            <p:cNvCxnSpPr>
              <a:cxnSpLocks/>
              <a:stCxn id="155" idx="2"/>
              <a:endCxn id="149" idx="6"/>
            </p:cNvCxnSpPr>
            <p:nvPr/>
          </p:nvCxnSpPr>
          <p:spPr>
            <a:xfrm flipH="1">
              <a:off x="8259041" y="4205070"/>
              <a:ext cx="225715" cy="52764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F0471C4-ED1B-059E-BDD2-5A679AE7CC21}"/>
                </a:ext>
              </a:extLst>
            </p:cNvPr>
            <p:cNvCxnSpPr>
              <a:cxnSpLocks/>
              <a:stCxn id="148" idx="6"/>
              <a:endCxn id="156" idx="2"/>
            </p:cNvCxnSpPr>
            <p:nvPr/>
          </p:nvCxnSpPr>
          <p:spPr>
            <a:xfrm>
              <a:off x="8259041" y="4205070"/>
              <a:ext cx="225715" cy="52764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0265B84-F5DF-7A65-2C10-175202A3F250}"/>
                </a:ext>
              </a:extLst>
            </p:cNvPr>
            <p:cNvCxnSpPr>
              <a:cxnSpLocks/>
            </p:cNvCxnSpPr>
            <p:nvPr/>
          </p:nvCxnSpPr>
          <p:spPr>
            <a:xfrm>
              <a:off x="8257503" y="4723478"/>
              <a:ext cx="225715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F24482F-C3BE-0F9B-10C7-B42C6897E159}"/>
                </a:ext>
              </a:extLst>
            </p:cNvPr>
            <p:cNvCxnSpPr>
              <a:cxnSpLocks/>
              <a:stCxn id="146" idx="6"/>
              <a:endCxn id="156" idx="2"/>
            </p:cNvCxnSpPr>
            <p:nvPr/>
          </p:nvCxnSpPr>
          <p:spPr>
            <a:xfrm>
              <a:off x="8259041" y="3837321"/>
              <a:ext cx="225715" cy="895389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FDE0C9A-8DFF-16D6-F2A1-FB5BEAF0668E}"/>
                </a:ext>
              </a:extLst>
            </p:cNvPr>
            <p:cNvCxnSpPr>
              <a:cxnSpLocks/>
              <a:stCxn id="145" idx="6"/>
              <a:endCxn id="156" idx="2"/>
            </p:cNvCxnSpPr>
            <p:nvPr/>
          </p:nvCxnSpPr>
          <p:spPr>
            <a:xfrm>
              <a:off x="8259041" y="3658243"/>
              <a:ext cx="225715" cy="1074467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CCB5A9B-112F-FB1F-CF78-C54324F9D6EE}"/>
                </a:ext>
              </a:extLst>
            </p:cNvPr>
            <p:cNvCxnSpPr>
              <a:cxnSpLocks/>
              <a:stCxn id="158" idx="6"/>
              <a:endCxn id="144" idx="2"/>
            </p:cNvCxnSpPr>
            <p:nvPr/>
          </p:nvCxnSpPr>
          <p:spPr>
            <a:xfrm flipV="1">
              <a:off x="8010093" y="3485561"/>
              <a:ext cx="133827" cy="457417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0F7686A-322D-72C6-AC4E-851258916E2F}"/>
                </a:ext>
              </a:extLst>
            </p:cNvPr>
            <p:cNvCxnSpPr>
              <a:cxnSpLocks/>
              <a:stCxn id="158" idx="6"/>
              <a:endCxn id="145" idx="2"/>
            </p:cNvCxnSpPr>
            <p:nvPr/>
          </p:nvCxnSpPr>
          <p:spPr>
            <a:xfrm flipV="1">
              <a:off x="8010093" y="3658243"/>
              <a:ext cx="133827" cy="284735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D3AACD3-7C5A-A71A-B096-9293B0DFEAE3}"/>
                </a:ext>
              </a:extLst>
            </p:cNvPr>
            <p:cNvCxnSpPr>
              <a:cxnSpLocks/>
              <a:stCxn id="158" idx="6"/>
              <a:endCxn id="146" idx="2"/>
            </p:cNvCxnSpPr>
            <p:nvPr/>
          </p:nvCxnSpPr>
          <p:spPr>
            <a:xfrm flipV="1">
              <a:off x="8010093" y="3837321"/>
              <a:ext cx="133827" cy="105657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A8690B2-5627-4598-88DB-63564B90CE7F}"/>
                </a:ext>
              </a:extLst>
            </p:cNvPr>
            <p:cNvCxnSpPr>
              <a:cxnSpLocks/>
              <a:stCxn id="158" idx="6"/>
              <a:endCxn id="147" idx="2"/>
            </p:cNvCxnSpPr>
            <p:nvPr/>
          </p:nvCxnSpPr>
          <p:spPr>
            <a:xfrm>
              <a:off x="8010093" y="3942978"/>
              <a:ext cx="133827" cy="7342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692B742E-30A0-6153-3A92-427CD37011ED}"/>
                </a:ext>
              </a:extLst>
            </p:cNvPr>
            <p:cNvCxnSpPr>
              <a:cxnSpLocks/>
              <a:stCxn id="158" idx="6"/>
              <a:endCxn id="148" idx="2"/>
            </p:cNvCxnSpPr>
            <p:nvPr/>
          </p:nvCxnSpPr>
          <p:spPr>
            <a:xfrm>
              <a:off x="8010093" y="3942978"/>
              <a:ext cx="133827" cy="262092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360634A-2BFE-0228-1B62-23CA217E2768}"/>
                </a:ext>
              </a:extLst>
            </p:cNvPr>
            <p:cNvCxnSpPr>
              <a:cxnSpLocks/>
              <a:stCxn id="158" idx="6"/>
              <a:endCxn id="149" idx="2"/>
            </p:cNvCxnSpPr>
            <p:nvPr/>
          </p:nvCxnSpPr>
          <p:spPr>
            <a:xfrm>
              <a:off x="8010093" y="3942978"/>
              <a:ext cx="133827" cy="789732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F0C2A99-112F-C3EC-D4D4-3D69A7301771}"/>
                </a:ext>
              </a:extLst>
            </p:cNvPr>
            <p:cNvCxnSpPr>
              <a:cxnSpLocks/>
              <a:stCxn id="159" idx="6"/>
              <a:endCxn id="149" idx="2"/>
            </p:cNvCxnSpPr>
            <p:nvPr/>
          </p:nvCxnSpPr>
          <p:spPr>
            <a:xfrm>
              <a:off x="8001118" y="4257744"/>
              <a:ext cx="142802" cy="474966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949A609-DF54-6A37-852D-2D34E295DC8C}"/>
                </a:ext>
              </a:extLst>
            </p:cNvPr>
            <p:cNvCxnSpPr>
              <a:cxnSpLocks/>
              <a:stCxn id="159" idx="6"/>
              <a:endCxn id="148" idx="2"/>
            </p:cNvCxnSpPr>
            <p:nvPr/>
          </p:nvCxnSpPr>
          <p:spPr>
            <a:xfrm flipV="1">
              <a:off x="8001118" y="4205070"/>
              <a:ext cx="142802" cy="52674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35A1674-4B23-53C5-D0DF-675B46D7A697}"/>
                </a:ext>
              </a:extLst>
            </p:cNvPr>
            <p:cNvCxnSpPr>
              <a:cxnSpLocks/>
              <a:stCxn id="159" idx="6"/>
              <a:endCxn id="147" idx="2"/>
            </p:cNvCxnSpPr>
            <p:nvPr/>
          </p:nvCxnSpPr>
          <p:spPr>
            <a:xfrm flipV="1">
              <a:off x="8001118" y="4016398"/>
              <a:ext cx="142802" cy="241345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CB9E0E6-B4CB-3AEB-6A8A-9662FB68823B}"/>
                </a:ext>
              </a:extLst>
            </p:cNvPr>
            <p:cNvCxnSpPr>
              <a:cxnSpLocks/>
              <a:stCxn id="159" idx="6"/>
              <a:endCxn id="146" idx="2"/>
            </p:cNvCxnSpPr>
            <p:nvPr/>
          </p:nvCxnSpPr>
          <p:spPr>
            <a:xfrm flipV="1">
              <a:off x="8001118" y="3837321"/>
              <a:ext cx="142802" cy="4204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1DC9D3C-3795-25A9-15D1-057461CB2A3A}"/>
                </a:ext>
              </a:extLst>
            </p:cNvPr>
            <p:cNvCxnSpPr>
              <a:cxnSpLocks/>
              <a:stCxn id="159" idx="6"/>
              <a:endCxn id="145" idx="2"/>
            </p:cNvCxnSpPr>
            <p:nvPr/>
          </p:nvCxnSpPr>
          <p:spPr>
            <a:xfrm flipV="1">
              <a:off x="8001118" y="3658243"/>
              <a:ext cx="142802" cy="599501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B52C4AC-80A2-6510-9037-1821EE575485}"/>
                </a:ext>
              </a:extLst>
            </p:cNvPr>
            <p:cNvCxnSpPr>
              <a:cxnSpLocks/>
              <a:stCxn id="159" idx="6"/>
              <a:endCxn id="144" idx="2"/>
            </p:cNvCxnSpPr>
            <p:nvPr/>
          </p:nvCxnSpPr>
          <p:spPr>
            <a:xfrm flipV="1">
              <a:off x="8001118" y="3485561"/>
              <a:ext cx="142802" cy="77218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35A073E-1415-B5CA-84FF-95DFD6FCBE81}"/>
                </a:ext>
              </a:extLst>
            </p:cNvPr>
            <p:cNvCxnSpPr>
              <a:cxnSpLocks/>
              <a:stCxn id="33" idx="0"/>
              <a:endCxn id="38" idx="2"/>
            </p:cNvCxnSpPr>
            <p:nvPr/>
          </p:nvCxnSpPr>
          <p:spPr>
            <a:xfrm flipV="1">
              <a:off x="9136960" y="3589736"/>
              <a:ext cx="1057" cy="179277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6F5A94F-7141-3F70-77B2-766EC639DEE6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flipH="1" flipV="1">
              <a:off x="9138017" y="3589736"/>
              <a:ext cx="465720" cy="179277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D2E3C8F-2049-A4F6-B545-6E8776E7BFB1}"/>
                </a:ext>
              </a:extLst>
            </p:cNvPr>
            <p:cNvCxnSpPr>
              <a:cxnSpLocks/>
              <a:stCxn id="35" idx="0"/>
              <a:endCxn id="38" idx="2"/>
            </p:cNvCxnSpPr>
            <p:nvPr/>
          </p:nvCxnSpPr>
          <p:spPr>
            <a:xfrm flipH="1" flipV="1">
              <a:off x="9138017" y="3589736"/>
              <a:ext cx="955934" cy="179277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749BF16-9AEC-DFE3-9513-EBEBA85979E8}"/>
                </a:ext>
              </a:extLst>
            </p:cNvPr>
            <p:cNvCxnSpPr>
              <a:cxnSpLocks/>
              <a:stCxn id="36" idx="0"/>
              <a:endCxn id="38" idx="2"/>
            </p:cNvCxnSpPr>
            <p:nvPr/>
          </p:nvCxnSpPr>
          <p:spPr>
            <a:xfrm flipH="1" flipV="1">
              <a:off x="9138017" y="3589736"/>
              <a:ext cx="1932439" cy="179277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6AE7988-6D4E-6F43-7608-36F626517A0C}"/>
                    </a:ext>
                  </a:extLst>
                </p:cNvPr>
                <p:cNvSpPr txBox="1"/>
                <p:nvPr/>
              </p:nvSpPr>
              <p:spPr>
                <a:xfrm rot="5400000">
                  <a:off x="9025081" y="3949072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A6AE7988-6D4E-6F43-7608-36F626517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025081" y="3949072"/>
                  <a:ext cx="261610" cy="18466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5F0AEB4-E779-92A9-6DF2-2CE368C2BEB9}"/>
                    </a:ext>
                  </a:extLst>
                </p:cNvPr>
                <p:cNvSpPr txBox="1"/>
                <p:nvPr/>
              </p:nvSpPr>
              <p:spPr>
                <a:xfrm rot="5400000">
                  <a:off x="9492153" y="3949072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5F0AEB4-E779-92A9-6DF2-2CE368C2B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92153" y="3949072"/>
                  <a:ext cx="261610" cy="18466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EAC7398-EEC8-274D-A514-BD27382B1611}"/>
                    </a:ext>
                  </a:extLst>
                </p:cNvPr>
                <p:cNvSpPr txBox="1"/>
                <p:nvPr/>
              </p:nvSpPr>
              <p:spPr>
                <a:xfrm rot="5400000">
                  <a:off x="9986277" y="3952679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EAC7398-EEC8-274D-A514-BD27382B1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986277" y="3952679"/>
                  <a:ext cx="261610" cy="18466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7D91E869-10C5-1759-B82C-E8148433CF38}"/>
                    </a:ext>
                  </a:extLst>
                </p:cNvPr>
                <p:cNvSpPr txBox="1"/>
                <p:nvPr/>
              </p:nvSpPr>
              <p:spPr>
                <a:xfrm rot="5400000">
                  <a:off x="10965508" y="3959892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7D91E869-10C5-1759-B82C-E8148433CF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965508" y="3959892"/>
                  <a:ext cx="261610" cy="18466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2667E7CF-1885-2E4F-3F6D-C49CF8B29D1D}"/>
                    </a:ext>
                  </a:extLst>
                </p:cNvPr>
                <p:cNvSpPr/>
                <p:nvPr/>
              </p:nvSpPr>
              <p:spPr>
                <a:xfrm>
                  <a:off x="9006830" y="4125287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𝐶𝐿𝑆</m:t>
                                </m:r>
                              </m:e>
                            </m:d>
                          </m:sub>
                          <m:sup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2667E7CF-1885-2E4F-3F6D-C49CF8B29D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830" y="4125287"/>
                  <a:ext cx="265343" cy="199134"/>
                </a:xfrm>
                <a:prstGeom prst="round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00F398C5-B392-F443-1FF4-FB3A757AD536}"/>
                    </a:ext>
                  </a:extLst>
                </p:cNvPr>
                <p:cNvSpPr/>
                <p:nvPr/>
              </p:nvSpPr>
              <p:spPr>
                <a:xfrm>
                  <a:off x="9473607" y="4125287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00F398C5-B392-F443-1FF4-FB3A757A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3607" y="4125287"/>
                  <a:ext cx="265343" cy="199134"/>
                </a:xfrm>
                <a:prstGeom prst="round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33EDC769-B513-6A77-6DCC-676CD5AFA57D}"/>
                    </a:ext>
                  </a:extLst>
                </p:cNvPr>
                <p:cNvSpPr/>
                <p:nvPr/>
              </p:nvSpPr>
              <p:spPr>
                <a:xfrm>
                  <a:off x="9963821" y="4125287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33EDC769-B513-6A77-6DCC-676CD5AFA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821" y="4125287"/>
                  <a:ext cx="265343" cy="199134"/>
                </a:xfrm>
                <a:prstGeom prst="round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174E0D30-2824-E199-C503-60C2D6F21E2E}"/>
                    </a:ext>
                  </a:extLst>
                </p:cNvPr>
                <p:cNvSpPr/>
                <p:nvPr/>
              </p:nvSpPr>
              <p:spPr>
                <a:xfrm>
                  <a:off x="10940326" y="4125287"/>
                  <a:ext cx="265343" cy="19913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174E0D30-2824-E199-C503-60C2D6F21E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0326" y="4125287"/>
                  <a:ext cx="265343" cy="199134"/>
                </a:xfrm>
                <a:prstGeom prst="round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72B5123-38CE-2D39-A501-E8404BF903E3}"/>
                </a:ext>
              </a:extLst>
            </p:cNvPr>
            <p:cNvCxnSpPr>
              <a:cxnSpLocks/>
              <a:stCxn id="11" idx="0"/>
              <a:endCxn id="121" idx="2"/>
            </p:cNvCxnSpPr>
            <p:nvPr/>
          </p:nvCxnSpPr>
          <p:spPr>
            <a:xfrm flipV="1">
              <a:off x="9139502" y="4324421"/>
              <a:ext cx="0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3146D3D5-8F51-2B1F-9752-914332D74779}"/>
                </a:ext>
              </a:extLst>
            </p:cNvPr>
            <p:cNvCxnSpPr>
              <a:cxnSpLocks/>
              <a:stCxn id="11" idx="0"/>
              <a:endCxn id="122" idx="2"/>
            </p:cNvCxnSpPr>
            <p:nvPr/>
          </p:nvCxnSpPr>
          <p:spPr>
            <a:xfrm flipV="1">
              <a:off x="9139502" y="4324421"/>
              <a:ext cx="466778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2DF2764-00B7-ABA8-BCCB-496981EE993D}"/>
                </a:ext>
              </a:extLst>
            </p:cNvPr>
            <p:cNvCxnSpPr>
              <a:cxnSpLocks/>
              <a:stCxn id="11" idx="0"/>
              <a:endCxn id="123" idx="2"/>
            </p:cNvCxnSpPr>
            <p:nvPr/>
          </p:nvCxnSpPr>
          <p:spPr>
            <a:xfrm flipV="1">
              <a:off x="9139502" y="4324421"/>
              <a:ext cx="956991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AE0FC464-A0F5-B91A-5EFD-6C621399DDDE}"/>
                </a:ext>
              </a:extLst>
            </p:cNvPr>
            <p:cNvCxnSpPr>
              <a:cxnSpLocks/>
              <a:stCxn id="11" idx="0"/>
              <a:endCxn id="124" idx="2"/>
            </p:cNvCxnSpPr>
            <p:nvPr/>
          </p:nvCxnSpPr>
          <p:spPr>
            <a:xfrm flipV="1">
              <a:off x="9139502" y="4324421"/>
              <a:ext cx="1933496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BD7A04C-BC73-801F-7E60-9F6F00F99E33}"/>
                </a:ext>
              </a:extLst>
            </p:cNvPr>
            <p:cNvCxnSpPr>
              <a:cxnSpLocks/>
              <a:stCxn id="12" idx="0"/>
              <a:endCxn id="121" idx="2"/>
            </p:cNvCxnSpPr>
            <p:nvPr/>
          </p:nvCxnSpPr>
          <p:spPr>
            <a:xfrm flipH="1" flipV="1">
              <a:off x="9139502" y="4324421"/>
              <a:ext cx="466778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4D4717-AC05-2456-3458-5A1E08AF5393}"/>
                </a:ext>
              </a:extLst>
            </p:cNvPr>
            <p:cNvCxnSpPr>
              <a:cxnSpLocks/>
              <a:stCxn id="12" idx="0"/>
              <a:endCxn id="122" idx="2"/>
            </p:cNvCxnSpPr>
            <p:nvPr/>
          </p:nvCxnSpPr>
          <p:spPr>
            <a:xfrm flipV="1">
              <a:off x="9606279" y="4324421"/>
              <a:ext cx="0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FDC9561D-E0C7-FD01-04E6-77C5DA9A9672}"/>
                </a:ext>
              </a:extLst>
            </p:cNvPr>
            <p:cNvCxnSpPr>
              <a:cxnSpLocks/>
              <a:stCxn id="12" idx="0"/>
              <a:endCxn id="123" idx="2"/>
            </p:cNvCxnSpPr>
            <p:nvPr/>
          </p:nvCxnSpPr>
          <p:spPr>
            <a:xfrm flipV="1">
              <a:off x="9606279" y="4324421"/>
              <a:ext cx="490214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EBF5B64-C84E-3282-90E9-B28CF24573C8}"/>
                </a:ext>
              </a:extLst>
            </p:cNvPr>
            <p:cNvCxnSpPr>
              <a:cxnSpLocks/>
              <a:stCxn id="12" idx="0"/>
              <a:endCxn id="124" idx="2"/>
            </p:cNvCxnSpPr>
            <p:nvPr/>
          </p:nvCxnSpPr>
          <p:spPr>
            <a:xfrm flipV="1">
              <a:off x="9606279" y="4324421"/>
              <a:ext cx="1466718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45B20DD-A376-1B60-15E7-617663D6E8AC}"/>
                </a:ext>
              </a:extLst>
            </p:cNvPr>
            <p:cNvCxnSpPr>
              <a:cxnSpLocks/>
              <a:stCxn id="13" idx="0"/>
              <a:endCxn id="123" idx="2"/>
            </p:cNvCxnSpPr>
            <p:nvPr/>
          </p:nvCxnSpPr>
          <p:spPr>
            <a:xfrm flipV="1">
              <a:off x="10096493" y="4324421"/>
              <a:ext cx="0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D93D6F35-F9AF-9CFC-E3C1-D273B25306C0}"/>
                </a:ext>
              </a:extLst>
            </p:cNvPr>
            <p:cNvCxnSpPr>
              <a:cxnSpLocks/>
              <a:stCxn id="13" idx="0"/>
              <a:endCxn id="121" idx="2"/>
            </p:cNvCxnSpPr>
            <p:nvPr/>
          </p:nvCxnSpPr>
          <p:spPr>
            <a:xfrm flipH="1" flipV="1">
              <a:off x="9139502" y="4324421"/>
              <a:ext cx="956991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B4AC4C49-19D3-D6B4-4430-76BE946BF43B}"/>
                </a:ext>
              </a:extLst>
            </p:cNvPr>
            <p:cNvCxnSpPr>
              <a:cxnSpLocks/>
              <a:stCxn id="13" idx="0"/>
              <a:endCxn id="122" idx="2"/>
            </p:cNvCxnSpPr>
            <p:nvPr/>
          </p:nvCxnSpPr>
          <p:spPr>
            <a:xfrm flipH="1" flipV="1">
              <a:off x="9606279" y="4324421"/>
              <a:ext cx="490214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5CF1F11-E7EA-54A9-A930-F79453A7A2A6}"/>
                </a:ext>
              </a:extLst>
            </p:cNvPr>
            <p:cNvCxnSpPr>
              <a:cxnSpLocks/>
              <a:stCxn id="14" idx="0"/>
              <a:endCxn id="121" idx="2"/>
            </p:cNvCxnSpPr>
            <p:nvPr/>
          </p:nvCxnSpPr>
          <p:spPr>
            <a:xfrm flipH="1" flipV="1">
              <a:off x="9139502" y="4324421"/>
              <a:ext cx="1933496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AC7D891-DE6F-D486-FF07-F9957813C442}"/>
                </a:ext>
              </a:extLst>
            </p:cNvPr>
            <p:cNvCxnSpPr>
              <a:cxnSpLocks/>
              <a:stCxn id="14" idx="0"/>
              <a:endCxn id="122" idx="2"/>
            </p:cNvCxnSpPr>
            <p:nvPr/>
          </p:nvCxnSpPr>
          <p:spPr>
            <a:xfrm flipH="1" flipV="1">
              <a:off x="9606279" y="4324421"/>
              <a:ext cx="1466718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6764DB9-8B3E-8745-1E01-90F5653BE602}"/>
                </a:ext>
              </a:extLst>
            </p:cNvPr>
            <p:cNvCxnSpPr>
              <a:cxnSpLocks/>
              <a:stCxn id="13" idx="0"/>
              <a:endCxn id="124" idx="2"/>
            </p:cNvCxnSpPr>
            <p:nvPr/>
          </p:nvCxnSpPr>
          <p:spPr>
            <a:xfrm flipV="1">
              <a:off x="10096493" y="4324421"/>
              <a:ext cx="976505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9C600A0-66A8-D8B6-A855-3F2A7BF00C81}"/>
                </a:ext>
              </a:extLst>
            </p:cNvPr>
            <p:cNvCxnSpPr>
              <a:cxnSpLocks/>
              <a:stCxn id="14" idx="0"/>
              <a:endCxn id="123" idx="2"/>
            </p:cNvCxnSpPr>
            <p:nvPr/>
          </p:nvCxnSpPr>
          <p:spPr>
            <a:xfrm flipH="1" flipV="1">
              <a:off x="10096493" y="4324421"/>
              <a:ext cx="976505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53CD2970-7D4B-D613-846B-1D69ABCBF97B}"/>
                </a:ext>
              </a:extLst>
            </p:cNvPr>
            <p:cNvCxnSpPr>
              <a:cxnSpLocks/>
              <a:stCxn id="14" idx="0"/>
              <a:endCxn id="124" idx="2"/>
            </p:cNvCxnSpPr>
            <p:nvPr/>
          </p:nvCxnSpPr>
          <p:spPr>
            <a:xfrm flipV="1">
              <a:off x="11072997" y="4324421"/>
              <a:ext cx="0" cy="192198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E51C5133-497A-EC5B-45E8-1DB0A7BD2E6F}"/>
                    </a:ext>
                  </a:extLst>
                </p:cNvPr>
                <p:cNvSpPr txBox="1"/>
                <p:nvPr/>
              </p:nvSpPr>
              <p:spPr>
                <a:xfrm>
                  <a:off x="10539048" y="4131952"/>
                  <a:ext cx="2616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E51C5133-497A-EC5B-45E8-1DB0A7BD2E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9048" y="4131952"/>
                  <a:ext cx="261610" cy="18466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6C33222-32AF-AEFF-31C3-756CA7DD09C6}"/>
                </a:ext>
              </a:extLst>
            </p:cNvPr>
            <p:cNvSpPr txBox="1"/>
            <p:nvPr/>
          </p:nvSpPr>
          <p:spPr>
            <a:xfrm>
              <a:off x="8391359" y="4793324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768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AE82E62-9F62-90ED-8126-3F6B4615136F}"/>
                </a:ext>
              </a:extLst>
            </p:cNvPr>
            <p:cNvSpPr txBox="1"/>
            <p:nvPr/>
          </p:nvSpPr>
          <p:spPr>
            <a:xfrm>
              <a:off x="8053163" y="4793324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768</a:t>
              </a:r>
            </a:p>
          </p:txBody>
        </p:sp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F7F2A264-0936-A48F-3240-10BE3C6F715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1990" y="2701697"/>
            <a:ext cx="4572850" cy="37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8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D677-F061-662F-76A2-30C1C9F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Interpretability Study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AF3FB-6C6E-22E3-2483-E87C467092F5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4B711BA-00E2-7644-E3B1-B0AD7742F1F3}"/>
              </a:ext>
            </a:extLst>
          </p:cNvPr>
          <p:cNvGrpSpPr/>
          <p:nvPr/>
        </p:nvGrpSpPr>
        <p:grpSpPr>
          <a:xfrm>
            <a:off x="5684717" y="3849198"/>
            <a:ext cx="5599233" cy="2351549"/>
            <a:chOff x="5684717" y="3073538"/>
            <a:chExt cx="5599233" cy="2351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B3AD8AE-EC54-05D2-98D6-9FE8034FD170}"/>
                    </a:ext>
                  </a:extLst>
                </p:cNvPr>
                <p:cNvSpPr/>
                <p:nvPr/>
              </p:nvSpPr>
              <p:spPr>
                <a:xfrm>
                  <a:off x="5871995" y="5156211"/>
                  <a:ext cx="345729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B3AD8AE-EC54-05D2-98D6-9FE8034FD1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1995" y="5156211"/>
                  <a:ext cx="345729" cy="2385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CBA69EA-996F-7621-9000-D6B20F0857DB}"/>
                    </a:ext>
                  </a:extLst>
                </p:cNvPr>
                <p:cNvSpPr/>
                <p:nvPr/>
              </p:nvSpPr>
              <p:spPr>
                <a:xfrm>
                  <a:off x="6314747" y="5156211"/>
                  <a:ext cx="352903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CBA69EA-996F-7621-9000-D6B20F0857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747" y="5156211"/>
                  <a:ext cx="352903" cy="2385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AABA034D-BFA2-24DE-D0E2-BF6CC372E6FC}"/>
                </a:ext>
              </a:extLst>
            </p:cNvPr>
            <p:cNvSpPr/>
            <p:nvPr/>
          </p:nvSpPr>
          <p:spPr>
            <a:xfrm>
              <a:off x="5831975" y="4619383"/>
              <a:ext cx="2093248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Self-Attention</a:t>
              </a: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51EDD072-5F7C-BCAD-0F0F-A28DF9861C69}"/>
                </a:ext>
              </a:extLst>
            </p:cNvPr>
            <p:cNvSpPr/>
            <p:nvPr/>
          </p:nvSpPr>
          <p:spPr>
            <a:xfrm>
              <a:off x="5833769" y="4239143"/>
              <a:ext cx="2089660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Feed-forward MLP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B72F0CEC-1C57-30A0-102E-7F1A25FB38E6}"/>
                    </a:ext>
                  </a:extLst>
                </p:cNvPr>
                <p:cNvSpPr/>
                <p:nvPr/>
              </p:nvSpPr>
              <p:spPr>
                <a:xfrm>
                  <a:off x="7093696" y="5156211"/>
                  <a:ext cx="352903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B72F0CEC-1C57-30A0-102E-7F1A25FB38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96" y="5156211"/>
                  <a:ext cx="352903" cy="2385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5E53470-CA46-180F-E2E2-FB2544890656}"/>
                    </a:ext>
                  </a:extLst>
                </p:cNvPr>
                <p:cNvSpPr/>
                <p:nvPr/>
              </p:nvSpPr>
              <p:spPr>
                <a:xfrm>
                  <a:off x="7543622" y="5156211"/>
                  <a:ext cx="352903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5E53470-CA46-180F-E2E2-FB2544890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622" y="5156211"/>
                  <a:ext cx="352903" cy="238562"/>
                </a:xfrm>
                <a:prstGeom prst="rect">
                  <a:avLst/>
                </a:prstGeom>
                <a:blipFill>
                  <a:blip r:embed="rId6"/>
                  <a:stretch>
                    <a:fillRect l="-344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1248C554-CB10-0CEA-3155-F981DDCA7EDF}"/>
                </a:ext>
              </a:extLst>
            </p:cNvPr>
            <p:cNvSpPr/>
            <p:nvPr/>
          </p:nvSpPr>
          <p:spPr>
            <a:xfrm>
              <a:off x="5684717" y="3949776"/>
              <a:ext cx="2703253" cy="999628"/>
            </a:xfrm>
            <a:prstGeom prst="roundRect">
              <a:avLst>
                <a:gd name="adj" fmla="val 4654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7510E3B2-F21D-ACB6-CD94-A6A666F4AD53}"/>
                    </a:ext>
                  </a:extLst>
                </p:cNvPr>
                <p:cNvSpPr txBox="1"/>
                <p:nvPr/>
              </p:nvSpPr>
              <p:spPr>
                <a:xfrm>
                  <a:off x="6764672" y="5171171"/>
                  <a:ext cx="23200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7510E3B2-F21D-ACB6-CD94-A6A666F4A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672" y="5171171"/>
                  <a:ext cx="232003" cy="2539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5D0D169-124A-622E-EF1F-4786FBC744D4}"/>
                </a:ext>
              </a:extLst>
            </p:cNvPr>
            <p:cNvSpPr txBox="1"/>
            <p:nvPr/>
          </p:nvSpPr>
          <p:spPr>
            <a:xfrm>
              <a:off x="7193319" y="3983343"/>
              <a:ext cx="116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T5 Encoder Block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1014128-226F-4C56-98B2-B6BA5F0400A0}"/>
                </a:ext>
              </a:extLst>
            </p:cNvPr>
            <p:cNvCxnSpPr>
              <a:stCxn id="166" idx="0"/>
            </p:cNvCxnSpPr>
            <p:nvPr/>
          </p:nvCxnSpPr>
          <p:spPr>
            <a:xfrm flipV="1">
              <a:off x="6044860" y="4848963"/>
              <a:ext cx="679" cy="307248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DC5761C4-06A3-7733-284B-B04E7E56BFAA}"/>
                </a:ext>
              </a:extLst>
            </p:cNvPr>
            <p:cNvCxnSpPr>
              <a:cxnSpLocks/>
              <a:stCxn id="167" idx="0"/>
            </p:cNvCxnSpPr>
            <p:nvPr/>
          </p:nvCxnSpPr>
          <p:spPr>
            <a:xfrm flipV="1">
              <a:off x="6491198" y="4847767"/>
              <a:ext cx="0" cy="30844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F850B69-027D-FBEF-4BA8-3AC55EB4AA30}"/>
                </a:ext>
              </a:extLst>
            </p:cNvPr>
            <p:cNvCxnSpPr>
              <a:cxnSpLocks/>
              <a:stCxn id="170" idx="0"/>
            </p:cNvCxnSpPr>
            <p:nvPr/>
          </p:nvCxnSpPr>
          <p:spPr>
            <a:xfrm flipV="1">
              <a:off x="7270148" y="4847170"/>
              <a:ext cx="0" cy="309041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9C50F53-4AFA-56C5-6D7C-4D95D0E9E2D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flipV="1">
              <a:off x="7720074" y="4847170"/>
              <a:ext cx="0" cy="309041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85393655-7E48-6B6E-5DF3-DDF206AD0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952" y="4463939"/>
              <a:ext cx="0" cy="157836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E2D32D70-C8C3-D509-E2B8-EA0D87ED2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9154" y="4468722"/>
              <a:ext cx="0" cy="15305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B55432D-A349-FF43-0C27-44482F1C1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8768" y="4468722"/>
              <a:ext cx="0" cy="15305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1D5857D-C6B1-B733-CCB3-62393751C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5970" y="4463939"/>
              <a:ext cx="0" cy="15305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1EFC0CD8-01D6-79B8-8411-6B1ED7210078}"/>
                    </a:ext>
                  </a:extLst>
                </p:cNvPr>
                <p:cNvSpPr txBox="1"/>
                <p:nvPr/>
              </p:nvSpPr>
              <p:spPr>
                <a:xfrm>
                  <a:off x="6774238" y="4434604"/>
                  <a:ext cx="23200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1EFC0CD8-01D6-79B8-8411-6B1ED7210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238" y="4434604"/>
                  <a:ext cx="232003" cy="2539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198DD7-6A43-4FFA-C695-B7D0BD6EB091}"/>
                    </a:ext>
                  </a:extLst>
                </p:cNvPr>
                <p:cNvSpPr txBox="1"/>
                <p:nvPr/>
              </p:nvSpPr>
              <p:spPr>
                <a:xfrm>
                  <a:off x="7988835" y="4171731"/>
                  <a:ext cx="35744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×6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198DD7-6A43-4FFA-C695-B7D0BD6EB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835" y="4171731"/>
                  <a:ext cx="357440" cy="253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215758A2-6FF1-0AC5-A118-A4CFF6AFB808}"/>
                </a:ext>
              </a:extLst>
            </p:cNvPr>
            <p:cNvSpPr/>
            <p:nvPr/>
          </p:nvSpPr>
          <p:spPr>
            <a:xfrm>
              <a:off x="8727955" y="4597149"/>
              <a:ext cx="2093248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Masked Multi-head Attention</a:t>
              </a:r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9AC3241D-307C-CA79-38C2-3410E054223D}"/>
                </a:ext>
              </a:extLst>
            </p:cNvPr>
            <p:cNvSpPr/>
            <p:nvPr/>
          </p:nvSpPr>
          <p:spPr>
            <a:xfrm>
              <a:off x="8729749" y="4038446"/>
              <a:ext cx="2089660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Masked Multi-head Attention</a:t>
              </a:r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06ABC374-6EE8-7E8C-794D-DC2DB71948A0}"/>
                </a:ext>
              </a:extLst>
            </p:cNvPr>
            <p:cNvSpPr/>
            <p:nvPr/>
          </p:nvSpPr>
          <p:spPr>
            <a:xfrm>
              <a:off x="8580697" y="3389464"/>
              <a:ext cx="2703253" cy="1537705"/>
            </a:xfrm>
            <a:prstGeom prst="roundRect">
              <a:avLst>
                <a:gd name="adj" fmla="val 4654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23C4998-0745-9DC3-C2A0-6479B4101D1B}"/>
                </a:ext>
              </a:extLst>
            </p:cNvPr>
            <p:cNvSpPr txBox="1"/>
            <p:nvPr/>
          </p:nvSpPr>
          <p:spPr>
            <a:xfrm>
              <a:off x="10060601" y="3423032"/>
              <a:ext cx="116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T5 Decoder Block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3F40590-EE5F-9BFD-452B-6D432FD168CB}"/>
                </a:ext>
              </a:extLst>
            </p:cNvPr>
            <p:cNvCxnSpPr>
              <a:cxnSpLocks/>
              <a:stCxn id="185" idx="0"/>
              <a:endCxn id="186" idx="2"/>
            </p:cNvCxnSpPr>
            <p:nvPr/>
          </p:nvCxnSpPr>
          <p:spPr>
            <a:xfrm flipV="1">
              <a:off x="9774579" y="4263106"/>
              <a:ext cx="0" cy="33404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57F64C46-0836-8AE3-697B-3C81B535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1950" y="4261150"/>
              <a:ext cx="0" cy="333607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135F90A-5ABD-74EF-3B41-111069B32DDF}"/>
                    </a:ext>
                  </a:extLst>
                </p:cNvPr>
                <p:cNvSpPr txBox="1"/>
                <p:nvPr/>
              </p:nvSpPr>
              <p:spPr>
                <a:xfrm>
                  <a:off x="10866878" y="3593483"/>
                  <a:ext cx="35744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×6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135F90A-5ABD-74EF-3B41-111069B32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878" y="3593483"/>
                  <a:ext cx="357440" cy="253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29CE11F8-47F0-B5E9-E11D-21633375726B}"/>
                    </a:ext>
                  </a:extLst>
                </p:cNvPr>
                <p:cNvSpPr/>
                <p:nvPr/>
              </p:nvSpPr>
              <p:spPr>
                <a:xfrm>
                  <a:off x="8863301" y="5137563"/>
                  <a:ext cx="512268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𝑃𝐴𝐷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29CE11F8-47F0-B5E9-E11D-2163337572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01" y="5137563"/>
                  <a:ext cx="512268" cy="238562"/>
                </a:xfrm>
                <a:prstGeom prst="rect">
                  <a:avLst/>
                </a:prstGeom>
                <a:blipFill>
                  <a:blip r:embed="rId9"/>
                  <a:stretch>
                    <a:fillRect l="-119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5D88F8A5-3C71-C787-BD6B-BC2F9F4F4621}"/>
                </a:ext>
              </a:extLst>
            </p:cNvPr>
            <p:cNvCxnSpPr>
              <a:cxnSpLocks/>
              <a:stCxn id="192" idx="0"/>
            </p:cNvCxnSpPr>
            <p:nvPr/>
          </p:nvCxnSpPr>
          <p:spPr>
            <a:xfrm flipV="1">
              <a:off x="9119435" y="4813576"/>
              <a:ext cx="0" cy="323987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or: Curved 193">
              <a:extLst>
                <a:ext uri="{FF2B5EF4-FFF2-40B4-BE49-F238E27FC236}">
                  <a16:creationId xmlns:a16="http://schemas.microsoft.com/office/drawing/2014/main" id="{36A72725-6D29-CACA-813B-B55A1E7884C4}"/>
                </a:ext>
              </a:extLst>
            </p:cNvPr>
            <p:cNvCxnSpPr>
              <a:cxnSpLocks/>
              <a:stCxn id="169" idx="0"/>
              <a:endCxn id="195" idx="2"/>
            </p:cNvCxnSpPr>
            <p:nvPr/>
          </p:nvCxnSpPr>
          <p:spPr>
            <a:xfrm rot="16200000" flipH="1">
              <a:off x="8064963" y="3052778"/>
              <a:ext cx="21110" cy="2393838"/>
            </a:xfrm>
            <a:prstGeom prst="curvedConnector5">
              <a:avLst>
                <a:gd name="adj1" fmla="val -3024708"/>
                <a:gd name="adj2" fmla="val 66278"/>
                <a:gd name="adj3" fmla="val 1323474"/>
              </a:avLst>
            </a:prstGeom>
            <a:ln w="254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3F1C9AB7-89FC-11F7-2C17-B43236CB3C52}"/>
                </a:ext>
              </a:extLst>
            </p:cNvPr>
            <p:cNvSpPr/>
            <p:nvPr/>
          </p:nvSpPr>
          <p:spPr>
            <a:xfrm>
              <a:off x="9229390" y="4206445"/>
              <a:ext cx="86092" cy="538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1931D98-39F3-6ED1-146A-3CFEE7DE4DA4}"/>
                </a:ext>
              </a:extLst>
            </p:cNvPr>
            <p:cNvCxnSpPr>
              <a:cxnSpLocks/>
              <a:stCxn id="186" idx="0"/>
              <a:endCxn id="197" idx="2"/>
            </p:cNvCxnSpPr>
            <p:nvPr/>
          </p:nvCxnSpPr>
          <p:spPr>
            <a:xfrm flipV="1">
              <a:off x="9774579" y="3915149"/>
              <a:ext cx="0" cy="123296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9A2DC71B-DE4F-8D1B-4053-66BF131EE856}"/>
                </a:ext>
              </a:extLst>
            </p:cNvPr>
            <p:cNvSpPr/>
            <p:nvPr/>
          </p:nvSpPr>
          <p:spPr>
            <a:xfrm>
              <a:off x="8729749" y="3690489"/>
              <a:ext cx="2089660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Feed Forward</a:t>
              </a: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1AFA8BBB-E962-4356-6A81-36B54D47EFE9}"/>
                </a:ext>
              </a:extLst>
            </p:cNvPr>
            <p:cNvCxnSpPr>
              <a:cxnSpLocks/>
              <a:stCxn id="197" idx="0"/>
            </p:cNvCxnSpPr>
            <p:nvPr/>
          </p:nvCxnSpPr>
          <p:spPr>
            <a:xfrm flipV="1">
              <a:off x="9774579" y="3288284"/>
              <a:ext cx="0" cy="402205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A9115B49-D3F7-DDB4-8D65-D10C45BEFA12}"/>
                </a:ext>
              </a:extLst>
            </p:cNvPr>
            <p:cNvSpPr/>
            <p:nvPr/>
          </p:nvSpPr>
          <p:spPr>
            <a:xfrm>
              <a:off x="8724495" y="3073538"/>
              <a:ext cx="2089660" cy="22466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Last Hidden State of Decoder</a:t>
              </a:r>
            </a:p>
          </p:txBody>
        </p:sp>
      </p:grpSp>
      <p:sp>
        <p:nvSpPr>
          <p:cNvPr id="225" name="Content Placeholder 2">
            <a:extLst>
              <a:ext uri="{FF2B5EF4-FFF2-40B4-BE49-F238E27FC236}">
                <a16:creationId xmlns:a16="http://schemas.microsoft.com/office/drawing/2014/main" id="{819F3DCA-067D-EC4E-B14B-AEA6D1B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992" y="1559984"/>
            <a:ext cx="10515600" cy="12001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+mn-ea"/>
                <a:sym typeface="+mn-lt"/>
              </a:rPr>
              <a:t>For T5-small model, we ran PCA on last hidden state of T5-Decoder. Resulting image indicate that Human and Generated text are better separated in T5 than in RoBERTa.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F6FE1-366F-DEA0-6A61-6AF5988E90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088" y="2700783"/>
            <a:ext cx="4681591" cy="39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6F0ED471-C4F1-66FB-F9CD-969D6C63D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4"/>
          <a:stretch/>
        </p:blipFill>
        <p:spPr>
          <a:xfrm>
            <a:off x="498119" y="2722574"/>
            <a:ext cx="8610290" cy="1779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FD677-F061-662F-76A2-30C1C9F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Interpretability Study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AF3FB-6C6E-22E3-2483-E87C467092F5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Content Placeholder 2">
            <a:extLst>
              <a:ext uri="{FF2B5EF4-FFF2-40B4-BE49-F238E27FC236}">
                <a16:creationId xmlns:a16="http://schemas.microsoft.com/office/drawing/2014/main" id="{819F3DCA-067D-EC4E-B14B-AEA6D1B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992" y="1559984"/>
            <a:ext cx="10515600" cy="120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+mn-ea"/>
                <a:sym typeface="+mn-lt"/>
              </a:rPr>
              <a:t>We use the gradient integral method to study which part of the text is considered more “GPT-like” by T5-Sentinel.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5845B22-47F5-CA68-8DD1-30AC678CFE21}"/>
              </a:ext>
            </a:extLst>
          </p:cNvPr>
          <p:cNvGrpSpPr/>
          <p:nvPr/>
        </p:nvGrpSpPr>
        <p:grpSpPr>
          <a:xfrm>
            <a:off x="6219431" y="3468924"/>
            <a:ext cx="5599233" cy="2669493"/>
            <a:chOff x="6219431" y="3468924"/>
            <a:chExt cx="5599233" cy="266949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A347F6-D563-2AC7-C247-FACE46835407}"/>
                </a:ext>
              </a:extLst>
            </p:cNvPr>
            <p:cNvSpPr/>
            <p:nvPr/>
          </p:nvSpPr>
          <p:spPr>
            <a:xfrm>
              <a:off x="7461250" y="4668838"/>
              <a:ext cx="45719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B3AD8AE-EC54-05D2-98D6-9FE8034FD170}"/>
                    </a:ext>
                  </a:extLst>
                </p:cNvPr>
                <p:cNvSpPr/>
                <p:nvPr/>
              </p:nvSpPr>
              <p:spPr>
                <a:xfrm>
                  <a:off x="6406709" y="5578023"/>
                  <a:ext cx="345729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6B3AD8AE-EC54-05D2-98D6-9FE8034FD1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6709" y="5578023"/>
                  <a:ext cx="345729" cy="2385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CBA69EA-996F-7621-9000-D6B20F0857DB}"/>
                    </a:ext>
                  </a:extLst>
                </p:cNvPr>
                <p:cNvSpPr/>
                <p:nvPr/>
              </p:nvSpPr>
              <p:spPr>
                <a:xfrm>
                  <a:off x="6849461" y="5578023"/>
                  <a:ext cx="352903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CBA69EA-996F-7621-9000-D6B20F0857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461" y="5578023"/>
                  <a:ext cx="352903" cy="2385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AABA034D-BFA2-24DE-D0E2-BF6CC372E6FC}"/>
                </a:ext>
              </a:extLst>
            </p:cNvPr>
            <p:cNvSpPr/>
            <p:nvPr/>
          </p:nvSpPr>
          <p:spPr>
            <a:xfrm>
              <a:off x="6366689" y="5041195"/>
              <a:ext cx="2093248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Self-Attention</a:t>
              </a: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51EDD072-5F7C-BCAD-0F0F-A28DF9861C69}"/>
                </a:ext>
              </a:extLst>
            </p:cNvPr>
            <p:cNvSpPr/>
            <p:nvPr/>
          </p:nvSpPr>
          <p:spPr>
            <a:xfrm>
              <a:off x="6368483" y="4660955"/>
              <a:ext cx="2089660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Feed-forward MLP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B72F0CEC-1C57-30A0-102E-7F1A25FB38E6}"/>
                    </a:ext>
                  </a:extLst>
                </p:cNvPr>
                <p:cNvSpPr/>
                <p:nvPr/>
              </p:nvSpPr>
              <p:spPr>
                <a:xfrm>
                  <a:off x="7628410" y="5578023"/>
                  <a:ext cx="352903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B72F0CEC-1C57-30A0-102E-7F1A25FB38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8410" y="5578023"/>
                  <a:ext cx="352903" cy="2385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5E53470-CA46-180F-E2E2-FB2544890656}"/>
                    </a:ext>
                  </a:extLst>
                </p:cNvPr>
                <p:cNvSpPr/>
                <p:nvPr/>
              </p:nvSpPr>
              <p:spPr>
                <a:xfrm>
                  <a:off x="8078336" y="5578023"/>
                  <a:ext cx="352903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A5E53470-CA46-180F-E2E2-FB2544890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336" y="5578023"/>
                  <a:ext cx="352903" cy="238562"/>
                </a:xfrm>
                <a:prstGeom prst="rect">
                  <a:avLst/>
                </a:prstGeom>
                <a:blipFill>
                  <a:blip r:embed="rId7"/>
                  <a:stretch>
                    <a:fillRect l="-344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1248C554-CB10-0CEA-3155-F981DDCA7EDF}"/>
                </a:ext>
              </a:extLst>
            </p:cNvPr>
            <p:cNvSpPr/>
            <p:nvPr/>
          </p:nvSpPr>
          <p:spPr>
            <a:xfrm>
              <a:off x="6219431" y="4371588"/>
              <a:ext cx="2703253" cy="999628"/>
            </a:xfrm>
            <a:prstGeom prst="roundRect">
              <a:avLst>
                <a:gd name="adj" fmla="val 4654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7510E3B2-F21D-ACB6-CD94-A6A666F4AD53}"/>
                    </a:ext>
                  </a:extLst>
                </p:cNvPr>
                <p:cNvSpPr txBox="1"/>
                <p:nvPr/>
              </p:nvSpPr>
              <p:spPr>
                <a:xfrm>
                  <a:off x="7299386" y="5592983"/>
                  <a:ext cx="23200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7510E3B2-F21D-ACB6-CD94-A6A666F4A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9386" y="5592983"/>
                  <a:ext cx="232003" cy="253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5D0D169-124A-622E-EF1F-4786FBC744D4}"/>
                </a:ext>
              </a:extLst>
            </p:cNvPr>
            <p:cNvSpPr txBox="1"/>
            <p:nvPr/>
          </p:nvSpPr>
          <p:spPr>
            <a:xfrm>
              <a:off x="7728033" y="4405155"/>
              <a:ext cx="116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T5 Encoder Block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1014128-226F-4C56-98B2-B6BA5F0400A0}"/>
                </a:ext>
              </a:extLst>
            </p:cNvPr>
            <p:cNvCxnSpPr>
              <a:stCxn id="166" idx="0"/>
            </p:cNvCxnSpPr>
            <p:nvPr/>
          </p:nvCxnSpPr>
          <p:spPr>
            <a:xfrm flipV="1">
              <a:off x="6579574" y="5270775"/>
              <a:ext cx="679" cy="307248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DC5761C4-06A3-7733-284B-B04E7E56BFAA}"/>
                </a:ext>
              </a:extLst>
            </p:cNvPr>
            <p:cNvCxnSpPr>
              <a:cxnSpLocks/>
              <a:stCxn id="167" idx="0"/>
            </p:cNvCxnSpPr>
            <p:nvPr/>
          </p:nvCxnSpPr>
          <p:spPr>
            <a:xfrm flipV="1">
              <a:off x="7025912" y="5269579"/>
              <a:ext cx="0" cy="30844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F850B69-027D-FBEF-4BA8-3AC55EB4AA30}"/>
                </a:ext>
              </a:extLst>
            </p:cNvPr>
            <p:cNvCxnSpPr>
              <a:cxnSpLocks/>
              <a:stCxn id="170" idx="0"/>
            </p:cNvCxnSpPr>
            <p:nvPr/>
          </p:nvCxnSpPr>
          <p:spPr>
            <a:xfrm flipV="1">
              <a:off x="7804862" y="5268982"/>
              <a:ext cx="0" cy="309041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9C50F53-4AFA-56C5-6D7C-4D95D0E9E2DB}"/>
                </a:ext>
              </a:extLst>
            </p:cNvPr>
            <p:cNvCxnSpPr>
              <a:cxnSpLocks/>
              <a:stCxn id="171" idx="0"/>
            </p:cNvCxnSpPr>
            <p:nvPr/>
          </p:nvCxnSpPr>
          <p:spPr>
            <a:xfrm flipV="1">
              <a:off x="8254788" y="5268982"/>
              <a:ext cx="0" cy="309041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85393655-7E48-6B6E-5DF3-DDF206AD0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6666" y="4885751"/>
              <a:ext cx="0" cy="157836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E2D32D70-C8C3-D509-E2B8-EA0D87ED2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3868" y="4890534"/>
              <a:ext cx="0" cy="15305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B55432D-A349-FF43-0C27-44482F1C1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482" y="4890534"/>
              <a:ext cx="0" cy="15305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1D5857D-C6B1-B733-CCB3-62393751C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684" y="4885751"/>
              <a:ext cx="0" cy="15305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1EFC0CD8-01D6-79B8-8411-6B1ED7210078}"/>
                    </a:ext>
                  </a:extLst>
                </p:cNvPr>
                <p:cNvSpPr txBox="1"/>
                <p:nvPr/>
              </p:nvSpPr>
              <p:spPr>
                <a:xfrm>
                  <a:off x="7308952" y="4856416"/>
                  <a:ext cx="23200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1EFC0CD8-01D6-79B8-8411-6B1ED7210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952" y="4856416"/>
                  <a:ext cx="232003" cy="2539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198DD7-6A43-4FFA-C695-B7D0BD6EB091}"/>
                    </a:ext>
                  </a:extLst>
                </p:cNvPr>
                <p:cNvSpPr txBox="1"/>
                <p:nvPr/>
              </p:nvSpPr>
              <p:spPr>
                <a:xfrm>
                  <a:off x="8523549" y="4593543"/>
                  <a:ext cx="35744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×6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198DD7-6A43-4FFA-C695-B7D0BD6EB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3549" y="4593543"/>
                  <a:ext cx="357440" cy="2539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215758A2-6FF1-0AC5-A118-A4CFF6AFB808}"/>
                </a:ext>
              </a:extLst>
            </p:cNvPr>
            <p:cNvSpPr/>
            <p:nvPr/>
          </p:nvSpPr>
          <p:spPr>
            <a:xfrm>
              <a:off x="9262669" y="5018961"/>
              <a:ext cx="2093248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Masked Multi-head Attention</a:t>
              </a:r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9AC3241D-307C-CA79-38C2-3410E054223D}"/>
                </a:ext>
              </a:extLst>
            </p:cNvPr>
            <p:cNvSpPr/>
            <p:nvPr/>
          </p:nvSpPr>
          <p:spPr>
            <a:xfrm>
              <a:off x="9264463" y="4460258"/>
              <a:ext cx="2089660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Masked Multi-head Attention</a:t>
              </a:r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06ABC374-6EE8-7E8C-794D-DC2DB71948A0}"/>
                </a:ext>
              </a:extLst>
            </p:cNvPr>
            <p:cNvSpPr/>
            <p:nvPr/>
          </p:nvSpPr>
          <p:spPr>
            <a:xfrm>
              <a:off x="9115411" y="3811276"/>
              <a:ext cx="2703253" cy="1537705"/>
            </a:xfrm>
            <a:prstGeom prst="roundRect">
              <a:avLst>
                <a:gd name="adj" fmla="val 4654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23C4998-0745-9DC3-C2A0-6479B4101D1B}"/>
                </a:ext>
              </a:extLst>
            </p:cNvPr>
            <p:cNvSpPr txBox="1"/>
            <p:nvPr/>
          </p:nvSpPr>
          <p:spPr>
            <a:xfrm>
              <a:off x="10595315" y="3844844"/>
              <a:ext cx="116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T5 Decoder Block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3F40590-EE5F-9BFD-452B-6D432FD168CB}"/>
                </a:ext>
              </a:extLst>
            </p:cNvPr>
            <p:cNvCxnSpPr>
              <a:cxnSpLocks/>
              <a:stCxn id="185" idx="0"/>
              <a:endCxn id="186" idx="2"/>
            </p:cNvCxnSpPr>
            <p:nvPr/>
          </p:nvCxnSpPr>
          <p:spPr>
            <a:xfrm flipV="1">
              <a:off x="10309293" y="4684918"/>
              <a:ext cx="0" cy="334043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57F64C46-0836-8AE3-697B-3C81B535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6664" y="4682962"/>
              <a:ext cx="0" cy="333607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135F90A-5ABD-74EF-3B41-111069B32DDF}"/>
                    </a:ext>
                  </a:extLst>
                </p:cNvPr>
                <p:cNvSpPr txBox="1"/>
                <p:nvPr/>
              </p:nvSpPr>
              <p:spPr>
                <a:xfrm>
                  <a:off x="11401592" y="4015295"/>
                  <a:ext cx="35744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×6</m:t>
                        </m:r>
                      </m:oMath>
                    </m:oMathPara>
                  </a14:m>
                  <a:endPara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135F90A-5ABD-74EF-3B41-111069B32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1592" y="4015295"/>
                  <a:ext cx="357440" cy="2539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29CE11F8-47F0-B5E9-E11D-21633375726B}"/>
                    </a:ext>
                  </a:extLst>
                </p:cNvPr>
                <p:cNvSpPr/>
                <p:nvPr/>
              </p:nvSpPr>
              <p:spPr>
                <a:xfrm>
                  <a:off x="9398015" y="5559375"/>
                  <a:ext cx="512268" cy="23856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𝑃𝐴𝐷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29CE11F8-47F0-B5E9-E11D-2163337572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8015" y="5559375"/>
                  <a:ext cx="512268" cy="238562"/>
                </a:xfrm>
                <a:prstGeom prst="rect">
                  <a:avLst/>
                </a:prstGeom>
                <a:blipFill>
                  <a:blip r:embed="rId11"/>
                  <a:stretch>
                    <a:fillRect l="-23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5D88F8A5-3C71-C787-BD6B-BC2F9F4F4621}"/>
                </a:ext>
              </a:extLst>
            </p:cNvPr>
            <p:cNvCxnSpPr>
              <a:cxnSpLocks/>
              <a:stCxn id="192" idx="0"/>
            </p:cNvCxnSpPr>
            <p:nvPr/>
          </p:nvCxnSpPr>
          <p:spPr>
            <a:xfrm flipV="1">
              <a:off x="9654149" y="5235388"/>
              <a:ext cx="0" cy="323987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or: Curved 193">
              <a:extLst>
                <a:ext uri="{FF2B5EF4-FFF2-40B4-BE49-F238E27FC236}">
                  <a16:creationId xmlns:a16="http://schemas.microsoft.com/office/drawing/2014/main" id="{36A72725-6D29-CACA-813B-B55A1E7884C4}"/>
                </a:ext>
              </a:extLst>
            </p:cNvPr>
            <p:cNvCxnSpPr>
              <a:cxnSpLocks/>
              <a:stCxn id="169" idx="0"/>
              <a:endCxn id="195" idx="2"/>
            </p:cNvCxnSpPr>
            <p:nvPr/>
          </p:nvCxnSpPr>
          <p:spPr>
            <a:xfrm rot="16200000" flipH="1">
              <a:off x="8599677" y="3474590"/>
              <a:ext cx="21110" cy="2393838"/>
            </a:xfrm>
            <a:prstGeom prst="curvedConnector5">
              <a:avLst>
                <a:gd name="adj1" fmla="val -3024708"/>
                <a:gd name="adj2" fmla="val 66278"/>
                <a:gd name="adj3" fmla="val 1323474"/>
              </a:avLst>
            </a:prstGeom>
            <a:ln w="2540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3F1C9AB7-89FC-11F7-2C17-B43236CB3C52}"/>
                </a:ext>
              </a:extLst>
            </p:cNvPr>
            <p:cNvSpPr/>
            <p:nvPr/>
          </p:nvSpPr>
          <p:spPr>
            <a:xfrm>
              <a:off x="9764104" y="4628257"/>
              <a:ext cx="86092" cy="538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1931D98-39F3-6ED1-146A-3CFEE7DE4DA4}"/>
                </a:ext>
              </a:extLst>
            </p:cNvPr>
            <p:cNvCxnSpPr>
              <a:cxnSpLocks/>
              <a:stCxn id="186" idx="0"/>
              <a:endCxn id="197" idx="2"/>
            </p:cNvCxnSpPr>
            <p:nvPr/>
          </p:nvCxnSpPr>
          <p:spPr>
            <a:xfrm flipV="1">
              <a:off x="10309293" y="4336961"/>
              <a:ext cx="0" cy="123296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9A2DC71B-DE4F-8D1B-4053-66BF131EE856}"/>
                </a:ext>
              </a:extLst>
            </p:cNvPr>
            <p:cNvSpPr/>
            <p:nvPr/>
          </p:nvSpPr>
          <p:spPr>
            <a:xfrm>
              <a:off x="9264463" y="4112301"/>
              <a:ext cx="2089660" cy="2246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Feed Forward</a:t>
              </a: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1AFA8BBB-E962-4356-6A81-36B54D47EFE9}"/>
                </a:ext>
              </a:extLst>
            </p:cNvPr>
            <p:cNvCxnSpPr>
              <a:cxnSpLocks/>
              <a:stCxn id="197" idx="0"/>
            </p:cNvCxnSpPr>
            <p:nvPr/>
          </p:nvCxnSpPr>
          <p:spPr>
            <a:xfrm flipV="1">
              <a:off x="10309293" y="3710096"/>
              <a:ext cx="0" cy="402205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A9115B49-D3F7-DDB4-8D65-D10C45BEFA12}"/>
                    </a:ext>
                  </a:extLst>
                </p:cNvPr>
                <p:cNvSpPr/>
                <p:nvPr/>
              </p:nvSpPr>
              <p:spPr>
                <a:xfrm>
                  <a:off x="6292851" y="5913757"/>
                  <a:ext cx="508000" cy="22466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𝑇𝑜</m:t>
                        </m:r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A9115B49-D3F7-DDB4-8D65-D10C45BEFA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851" y="5913757"/>
                  <a:ext cx="508000" cy="224660"/>
                </a:xfrm>
                <a:prstGeom prst="roundRect">
                  <a:avLst/>
                </a:prstGeom>
                <a:blipFill>
                  <a:blip r:embed="rId12"/>
                  <a:stretch>
                    <a:fillRect l="-1163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C9606C57-A6F7-04F0-2581-E74C71D96C9F}"/>
                    </a:ext>
                  </a:extLst>
                </p:cNvPr>
                <p:cNvSpPr/>
                <p:nvPr/>
              </p:nvSpPr>
              <p:spPr>
                <a:xfrm>
                  <a:off x="6841785" y="5913757"/>
                  <a:ext cx="498815" cy="22466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𝑇𝑜</m:t>
                        </m:r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C9606C57-A6F7-04F0-2581-E74C71D96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785" y="5913757"/>
                  <a:ext cx="498815" cy="224660"/>
                </a:xfrm>
                <a:prstGeom prst="roundRect">
                  <a:avLst/>
                </a:prstGeom>
                <a:blipFill>
                  <a:blip r:embed="rId13"/>
                  <a:stretch>
                    <a:fillRect l="-1190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65E2DDA0-B16B-6546-AC25-C3E8E2BDB462}"/>
                    </a:ext>
                  </a:extLst>
                </p:cNvPr>
                <p:cNvSpPr/>
                <p:nvPr/>
              </p:nvSpPr>
              <p:spPr>
                <a:xfrm>
                  <a:off x="7603786" y="5913757"/>
                  <a:ext cx="501989" cy="22466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</m:t>
                        </m:r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65E2DDA0-B16B-6546-AC25-C3E8E2BDB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786" y="5913757"/>
                  <a:ext cx="501989" cy="224660"/>
                </a:xfrm>
                <a:prstGeom prst="roundRect">
                  <a:avLst/>
                </a:prstGeom>
                <a:blipFill>
                  <a:blip r:embed="rId14"/>
                  <a:stretch>
                    <a:fillRect l="-3529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3E944-0970-624A-550F-A84AB30FD48D}"/>
                </a:ext>
              </a:extLst>
            </p:cNvPr>
            <p:cNvSpPr txBox="1"/>
            <p:nvPr/>
          </p:nvSpPr>
          <p:spPr>
            <a:xfrm>
              <a:off x="9752035" y="3468924"/>
              <a:ext cx="116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 = “Human”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B0D8FB9-4FEA-FAC3-6105-6D8046B9789A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450" y="3725863"/>
              <a:ext cx="0" cy="376237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FE83CED-0E08-310E-F732-1B10B83CAFF8}"/>
                </a:ext>
              </a:extLst>
            </p:cNvPr>
            <p:cNvCxnSpPr>
              <a:cxnSpLocks/>
            </p:cNvCxnSpPr>
            <p:nvPr/>
          </p:nvCxnSpPr>
          <p:spPr>
            <a:xfrm>
              <a:off x="10455276" y="4340225"/>
              <a:ext cx="0" cy="122238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91B90E-F572-402E-C2D1-1A01324A6085}"/>
                </a:ext>
              </a:extLst>
            </p:cNvPr>
            <p:cNvCxnSpPr>
              <a:cxnSpLocks/>
            </p:cNvCxnSpPr>
            <p:nvPr/>
          </p:nvCxnSpPr>
          <p:spPr>
            <a:xfrm>
              <a:off x="10445750" y="4687888"/>
              <a:ext cx="0" cy="3286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E164202-A51E-F7F2-823F-739BB18ADB3D}"/>
                </a:ext>
              </a:extLst>
            </p:cNvPr>
            <p:cNvCxnSpPr>
              <a:cxnSpLocks/>
            </p:cNvCxnSpPr>
            <p:nvPr/>
          </p:nvCxnSpPr>
          <p:spPr>
            <a:xfrm>
              <a:off x="11236325" y="4687888"/>
              <a:ext cx="0" cy="3286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6C716F29-CE39-D57E-DC53-68C9C7C36D55}"/>
                </a:ext>
              </a:extLst>
            </p:cNvPr>
            <p:cNvCxnSpPr>
              <a:cxnSpLocks/>
              <a:stCxn id="40" idx="2"/>
              <a:endCxn id="28" idx="0"/>
            </p:cNvCxnSpPr>
            <p:nvPr/>
          </p:nvCxnSpPr>
          <p:spPr>
            <a:xfrm rot="5400000" flipH="1">
              <a:off x="8659655" y="3493294"/>
              <a:ext cx="47624" cy="2398713"/>
            </a:xfrm>
            <a:prstGeom prst="curvedConnector5">
              <a:avLst>
                <a:gd name="adj1" fmla="val -586683"/>
                <a:gd name="adj2" fmla="val 39499"/>
                <a:gd name="adj3" fmla="val 1295580"/>
              </a:avLst>
            </a:prstGeom>
            <a:ln w="25400">
              <a:solidFill>
                <a:schemeClr val="accent4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42DDE3-7B33-C9C5-1320-FEE146615156}"/>
                </a:ext>
              </a:extLst>
            </p:cNvPr>
            <p:cNvSpPr/>
            <p:nvPr/>
          </p:nvSpPr>
          <p:spPr>
            <a:xfrm>
              <a:off x="9859963" y="4670743"/>
              <a:ext cx="45719" cy="45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8BCDF2F-0217-9BA8-4EAC-705A316DAC98}"/>
                    </a:ext>
                  </a:extLst>
                </p:cNvPr>
                <p:cNvSpPr txBox="1"/>
                <p:nvPr/>
              </p:nvSpPr>
              <p:spPr>
                <a:xfrm>
                  <a:off x="7305736" y="5878733"/>
                  <a:ext cx="23200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8BCDF2F-0217-9BA8-4EAC-705A316DA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736" y="5878733"/>
                  <a:ext cx="232003" cy="25391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BA2AFEE-8DA7-83E2-3302-A5B583363AC6}"/>
                </a:ext>
              </a:extLst>
            </p:cNvPr>
            <p:cNvCxnSpPr>
              <a:cxnSpLocks/>
            </p:cNvCxnSpPr>
            <p:nvPr/>
          </p:nvCxnSpPr>
          <p:spPr>
            <a:xfrm>
              <a:off x="7889875" y="4887913"/>
              <a:ext cx="0" cy="1635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0FA393-4A8B-2A1C-24FE-EAF87B0404EF}"/>
                </a:ext>
              </a:extLst>
            </p:cNvPr>
            <p:cNvCxnSpPr>
              <a:cxnSpLocks/>
            </p:cNvCxnSpPr>
            <p:nvPr/>
          </p:nvCxnSpPr>
          <p:spPr>
            <a:xfrm>
              <a:off x="7889875" y="5272088"/>
              <a:ext cx="0" cy="3286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183324C-F1F7-18B7-ED0D-7E350AE1909B}"/>
                </a:ext>
              </a:extLst>
            </p:cNvPr>
            <p:cNvCxnSpPr>
              <a:cxnSpLocks/>
            </p:cNvCxnSpPr>
            <p:nvPr/>
          </p:nvCxnSpPr>
          <p:spPr>
            <a:xfrm>
              <a:off x="8328025" y="5272088"/>
              <a:ext cx="0" cy="3286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5903EBC-DA3E-B8DF-0CF8-0FCEF4FF1E95}"/>
                </a:ext>
              </a:extLst>
            </p:cNvPr>
            <p:cNvCxnSpPr>
              <a:cxnSpLocks/>
            </p:cNvCxnSpPr>
            <p:nvPr/>
          </p:nvCxnSpPr>
          <p:spPr>
            <a:xfrm>
              <a:off x="7105650" y="5265738"/>
              <a:ext cx="0" cy="3286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FC1E19B-221B-6201-8348-13B051BC0744}"/>
                </a:ext>
              </a:extLst>
            </p:cNvPr>
            <p:cNvCxnSpPr>
              <a:cxnSpLocks/>
            </p:cNvCxnSpPr>
            <p:nvPr/>
          </p:nvCxnSpPr>
          <p:spPr>
            <a:xfrm>
              <a:off x="6645275" y="5272088"/>
              <a:ext cx="0" cy="3286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E754E62-C748-0324-B5C3-97CCD379D734}"/>
                </a:ext>
              </a:extLst>
            </p:cNvPr>
            <p:cNvCxnSpPr>
              <a:cxnSpLocks/>
            </p:cNvCxnSpPr>
            <p:nvPr/>
          </p:nvCxnSpPr>
          <p:spPr>
            <a:xfrm>
              <a:off x="8328025" y="4887913"/>
              <a:ext cx="0" cy="1635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247C51FA-BC02-0A35-70C4-E85CCA5CFADA}"/>
                </a:ext>
              </a:extLst>
            </p:cNvPr>
            <p:cNvCxnSpPr>
              <a:cxnSpLocks/>
            </p:cNvCxnSpPr>
            <p:nvPr/>
          </p:nvCxnSpPr>
          <p:spPr>
            <a:xfrm>
              <a:off x="7099300" y="4891088"/>
              <a:ext cx="0" cy="1635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19D71A42-C1F0-A5FD-8DE3-80BFD9BF59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1625" y="4887913"/>
              <a:ext cx="0" cy="163512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907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1cgjh50">
      <a:majorFont>
        <a:latin typeface="Times New Roman" panose="020F0302020204030204"/>
        <a:ea typeface="Microsoft YaHei"/>
        <a:cs typeface=""/>
      </a:majorFont>
      <a:minorFont>
        <a:latin typeface="Times New Roman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585</Words>
  <Application>Microsoft Office PowerPoint</Application>
  <PresentationFormat>Widescreen</PresentationFormat>
  <Paragraphs>188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Times New Roman</vt:lpstr>
      <vt:lpstr>Office Theme</vt:lpstr>
      <vt:lpstr>GPT-Sentinel: Distinguishing Human and ChatGPT Generated Content </vt:lpstr>
      <vt:lpstr>Problem Formulation</vt:lpstr>
      <vt:lpstr>Dataset Collection</vt:lpstr>
      <vt:lpstr>Model Architecture RoBERTa-Sentinel</vt:lpstr>
      <vt:lpstr>Model Architecture T5-Sentinel</vt:lpstr>
      <vt:lpstr>Model Evaluation</vt:lpstr>
      <vt:lpstr>Interpretability Study</vt:lpstr>
      <vt:lpstr>Interpretability Study</vt:lpstr>
      <vt:lpstr>Interpretability Study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GPT-Sentinel: Distinguishing Human and ChatGPT Generated Content</dc:title>
  <dc:creator>Yutian Chen</dc:creator>
  <cp:lastModifiedBy>Mark Chen</cp:lastModifiedBy>
  <cp:revision>134</cp:revision>
  <dcterms:created xsi:type="dcterms:W3CDTF">2023-04-25T20:29:12Z</dcterms:created>
  <dcterms:modified xsi:type="dcterms:W3CDTF">2023-04-28T05:24:02Z</dcterms:modified>
</cp:coreProperties>
</file>